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96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240"/>
        <w:gridCol w:w="2538"/>
        <w:gridCol w:w="3827"/>
      </w:tblGrid>
      <w:tr w:rsidR="00507A26" w:rsidRPr="00D61617" w14:paraId="0A580A8C" w14:textId="77777777" w:rsidTr="001264F2">
        <w:tc>
          <w:tcPr>
            <w:tcW w:w="3240" w:type="dxa"/>
            <w:tcBorders>
              <w:right w:val="single" w:sz="4" w:space="0" w:color="00544A" w:themeColor="accent1"/>
            </w:tcBorders>
          </w:tcPr>
          <w:p w14:paraId="6E736A41" w14:textId="77777777" w:rsidR="00507A26" w:rsidRPr="00D61617" w:rsidRDefault="00507A26" w:rsidP="001264F2">
            <w:r w:rsidRPr="00D61617">
              <w:rPr>
                <w:rFonts w:ascii="Helvetica" w:hAnsi="Helvetica" w:cs="Helvetica"/>
                <w:noProof/>
              </w:rPr>
              <w:drawing>
                <wp:inline distT="0" distB="0" distL="0" distR="0" wp14:anchorId="3BCB67F9" wp14:editId="05608903">
                  <wp:extent cx="1913467" cy="625935"/>
                  <wp:effectExtent l="0" t="0" r="0" b="317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NRC Logo_CMYK_maori translation_Black_Nov 19.jp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953176" cy="638925"/>
                          </a:xfrm>
                          <a:prstGeom prst="rect">
                            <a:avLst/>
                          </a:prstGeom>
                        </pic:spPr>
                      </pic:pic>
                    </a:graphicData>
                  </a:graphic>
                </wp:inline>
              </w:drawing>
            </w:r>
          </w:p>
        </w:tc>
        <w:tc>
          <w:tcPr>
            <w:tcW w:w="6365" w:type="dxa"/>
            <w:gridSpan w:val="2"/>
            <w:tcBorders>
              <w:top w:val="single" w:sz="4" w:space="0" w:color="00544A" w:themeColor="accent1"/>
              <w:left w:val="single" w:sz="4" w:space="0" w:color="00544A" w:themeColor="accent1"/>
              <w:bottom w:val="single" w:sz="4" w:space="0" w:color="00544A" w:themeColor="accent1"/>
              <w:right w:val="single" w:sz="4" w:space="0" w:color="00544A" w:themeColor="accent1"/>
            </w:tcBorders>
            <w:shd w:val="clear" w:color="auto" w:fill="00544A" w:themeFill="accent1"/>
          </w:tcPr>
          <w:p w14:paraId="3A414BDB" w14:textId="77777777" w:rsidR="00AC3EC0" w:rsidRPr="00D61617" w:rsidRDefault="00507A26">
            <w:pPr>
              <w:spacing w:before="120"/>
              <w:jc w:val="left"/>
              <w:rPr>
                <w:rFonts w:asciiTheme="minorHAnsi" w:hAnsiTheme="minorHAnsi"/>
                <w:b/>
                <w:sz w:val="40"/>
                <w:szCs w:val="40"/>
              </w:rPr>
            </w:pPr>
            <w:r w:rsidRPr="00D61617">
              <w:rPr>
                <w:rFonts w:asciiTheme="minorHAnsi" w:hAnsiTheme="minorHAnsi"/>
                <w:b/>
                <w:sz w:val="40"/>
                <w:szCs w:val="40"/>
              </w:rPr>
              <w:t>Part B:</w:t>
            </w:r>
          </w:p>
          <w:p w14:paraId="5CC03F11" w14:textId="633D1AFD" w:rsidR="00507A26" w:rsidRPr="00D61617" w:rsidRDefault="00507A26" w:rsidP="00D61617">
            <w:pPr>
              <w:jc w:val="left"/>
              <w:rPr>
                <w:rFonts w:asciiTheme="minorHAnsi" w:hAnsiTheme="minorHAnsi"/>
                <w:b/>
                <w:sz w:val="40"/>
                <w:szCs w:val="40"/>
              </w:rPr>
            </w:pPr>
            <w:r w:rsidRPr="00D61617">
              <w:rPr>
                <w:rFonts w:asciiTheme="minorHAnsi" w:hAnsiTheme="minorHAnsi"/>
                <w:b/>
                <w:sz w:val="40"/>
                <w:szCs w:val="40"/>
              </w:rPr>
              <w:t>Assessment of Environmental Effects</w:t>
            </w:r>
          </w:p>
          <w:p w14:paraId="564047F7" w14:textId="6BBFF382" w:rsidR="00507A26" w:rsidRPr="00D61617" w:rsidRDefault="00507A26" w:rsidP="00D61617">
            <w:pPr>
              <w:spacing w:before="120"/>
              <w:jc w:val="left"/>
              <w:rPr>
                <w:rFonts w:asciiTheme="minorHAnsi" w:hAnsiTheme="minorHAnsi"/>
                <w:b/>
                <w:sz w:val="36"/>
                <w:szCs w:val="36"/>
              </w:rPr>
            </w:pPr>
            <w:r w:rsidRPr="00D61617">
              <w:rPr>
                <w:rFonts w:asciiTheme="minorHAnsi" w:hAnsiTheme="minorHAnsi"/>
                <w:b/>
                <w:sz w:val="36"/>
                <w:szCs w:val="36"/>
              </w:rPr>
              <w:t>Earthworks</w:t>
            </w:r>
          </w:p>
          <w:p w14:paraId="7B15B1EF" w14:textId="48EDFB20" w:rsidR="00507A26" w:rsidRPr="00D61617" w:rsidRDefault="00507A26" w:rsidP="00D61617">
            <w:pPr>
              <w:spacing w:after="120"/>
              <w:jc w:val="left"/>
              <w:rPr>
                <w:b/>
                <w:i/>
                <w:iCs/>
                <w:sz w:val="28"/>
                <w:szCs w:val="28"/>
              </w:rPr>
            </w:pPr>
            <w:r w:rsidRPr="00D61617">
              <w:rPr>
                <w:rFonts w:asciiTheme="minorHAnsi" w:hAnsiTheme="minorHAnsi"/>
                <w:b/>
                <w:i/>
                <w:iCs/>
                <w:color w:val="FFFFFF"/>
                <w:sz w:val="28"/>
                <w:szCs w:val="28"/>
              </w:rPr>
              <w:t>(Minor Effects)</w:t>
            </w:r>
          </w:p>
        </w:tc>
      </w:tr>
      <w:tr w:rsidR="00507A26" w:rsidRPr="00D61617" w14:paraId="09E53F10" w14:textId="77777777" w:rsidTr="001264F2">
        <w:tc>
          <w:tcPr>
            <w:tcW w:w="3240" w:type="dxa"/>
          </w:tcPr>
          <w:p w14:paraId="6E9965E9" w14:textId="77777777" w:rsidR="00507A26" w:rsidRPr="00D61617" w:rsidRDefault="00507A26" w:rsidP="001264F2"/>
        </w:tc>
        <w:tc>
          <w:tcPr>
            <w:tcW w:w="6365" w:type="dxa"/>
            <w:gridSpan w:val="2"/>
            <w:vMerge w:val="restart"/>
            <w:tcBorders>
              <w:top w:val="single" w:sz="4" w:space="0" w:color="00544A" w:themeColor="accent1"/>
            </w:tcBorders>
          </w:tcPr>
          <w:p w14:paraId="0DE79FAC" w14:textId="77777777" w:rsidR="00507A26" w:rsidRPr="00D61617" w:rsidRDefault="00507A26" w:rsidP="001264F2">
            <w:pPr>
              <w:spacing w:before="80"/>
              <w:jc w:val="center"/>
              <w:rPr>
                <w:sz w:val="20"/>
              </w:rPr>
            </w:pPr>
            <w:r w:rsidRPr="00D61617">
              <w:rPr>
                <w:rFonts w:asciiTheme="minorHAnsi" w:hAnsiTheme="minorHAnsi"/>
                <w:b/>
                <w:sz w:val="20"/>
              </w:rPr>
              <w:t xml:space="preserve">This application is made under Section 88/Section 127 of the </w:t>
            </w:r>
            <w:r w:rsidRPr="00D61617">
              <w:rPr>
                <w:rFonts w:asciiTheme="minorHAnsi" w:hAnsiTheme="minorHAnsi"/>
                <w:b/>
                <w:sz w:val="20"/>
              </w:rPr>
              <w:br/>
              <w:t>Resource Management Act 1991</w:t>
            </w:r>
          </w:p>
        </w:tc>
      </w:tr>
      <w:tr w:rsidR="00507A26" w:rsidRPr="00D61617" w14:paraId="42626215" w14:textId="77777777" w:rsidTr="001264F2">
        <w:tc>
          <w:tcPr>
            <w:tcW w:w="3240" w:type="dxa"/>
          </w:tcPr>
          <w:p w14:paraId="3AB0F76B" w14:textId="77777777" w:rsidR="00507A26" w:rsidRPr="00D61617" w:rsidRDefault="00507A26" w:rsidP="001264F2"/>
        </w:tc>
        <w:tc>
          <w:tcPr>
            <w:tcW w:w="6365" w:type="dxa"/>
            <w:gridSpan w:val="2"/>
            <w:vMerge/>
          </w:tcPr>
          <w:p w14:paraId="32109CF6" w14:textId="77777777" w:rsidR="00507A26" w:rsidRPr="00D61617" w:rsidRDefault="00507A26" w:rsidP="001264F2">
            <w:pPr>
              <w:rPr>
                <w:rFonts w:asciiTheme="minorHAnsi" w:hAnsiTheme="minorHAnsi"/>
                <w:sz w:val="20"/>
              </w:rPr>
            </w:pPr>
          </w:p>
        </w:tc>
      </w:tr>
      <w:tr w:rsidR="00507A26" w:rsidRPr="00D61617" w14:paraId="0ED0E099" w14:textId="77777777" w:rsidTr="001264F2">
        <w:tc>
          <w:tcPr>
            <w:tcW w:w="3240" w:type="dxa"/>
            <w:tcBorders>
              <w:bottom w:val="single" w:sz="18" w:space="0" w:color="00544A" w:themeColor="accent1"/>
            </w:tcBorders>
          </w:tcPr>
          <w:p w14:paraId="53599BDD" w14:textId="77777777" w:rsidR="00507A26" w:rsidRPr="00D61617" w:rsidRDefault="00507A26" w:rsidP="001264F2"/>
        </w:tc>
        <w:tc>
          <w:tcPr>
            <w:tcW w:w="6365" w:type="dxa"/>
            <w:gridSpan w:val="2"/>
            <w:tcBorders>
              <w:bottom w:val="single" w:sz="18" w:space="0" w:color="00544A" w:themeColor="accent1"/>
            </w:tcBorders>
          </w:tcPr>
          <w:p w14:paraId="2FBD5E21" w14:textId="77777777" w:rsidR="00507A26" w:rsidRPr="00D61617" w:rsidRDefault="00507A26" w:rsidP="001264F2">
            <w:pPr>
              <w:rPr>
                <w:rFonts w:asciiTheme="minorHAnsi" w:hAnsiTheme="minorHAnsi"/>
                <w:sz w:val="20"/>
              </w:rPr>
            </w:pPr>
          </w:p>
        </w:tc>
      </w:tr>
      <w:tr w:rsidR="00507A26" w:rsidRPr="00D61617" w14:paraId="285B862E" w14:textId="77777777" w:rsidTr="001264F2">
        <w:tc>
          <w:tcPr>
            <w:tcW w:w="3240" w:type="dxa"/>
            <w:tcBorders>
              <w:top w:val="single" w:sz="18" w:space="0" w:color="00544A" w:themeColor="accent1"/>
            </w:tcBorders>
          </w:tcPr>
          <w:p w14:paraId="7E45016E" w14:textId="77777777" w:rsidR="00507A26" w:rsidRPr="00D61617" w:rsidRDefault="00507A26" w:rsidP="001264F2"/>
        </w:tc>
        <w:tc>
          <w:tcPr>
            <w:tcW w:w="6365" w:type="dxa"/>
            <w:gridSpan w:val="2"/>
            <w:tcBorders>
              <w:top w:val="single" w:sz="18" w:space="0" w:color="00544A" w:themeColor="accent1"/>
            </w:tcBorders>
          </w:tcPr>
          <w:p w14:paraId="3854CD7A" w14:textId="77777777" w:rsidR="00507A26" w:rsidRPr="00D61617" w:rsidRDefault="00507A26" w:rsidP="001264F2">
            <w:pPr>
              <w:rPr>
                <w:rFonts w:asciiTheme="minorHAnsi" w:hAnsiTheme="minorHAnsi"/>
                <w:sz w:val="20"/>
              </w:rPr>
            </w:pPr>
          </w:p>
        </w:tc>
      </w:tr>
      <w:tr w:rsidR="00507A26" w:rsidRPr="00D61617" w14:paraId="749CBB53" w14:textId="77777777" w:rsidTr="001264F2">
        <w:tc>
          <w:tcPr>
            <w:tcW w:w="3240" w:type="dxa"/>
          </w:tcPr>
          <w:p w14:paraId="5A3769C7" w14:textId="77777777" w:rsidR="00507A26" w:rsidRPr="00D61617" w:rsidRDefault="00507A26">
            <w:pPr>
              <w:tabs>
                <w:tab w:val="left" w:pos="720"/>
              </w:tabs>
              <w:rPr>
                <w:rFonts w:cs="Arial"/>
                <w:sz w:val="20"/>
                <w:szCs w:val="20"/>
              </w:rPr>
            </w:pPr>
            <w:r w:rsidRPr="00D61617">
              <w:rPr>
                <w:rFonts w:cs="Arial"/>
                <w:sz w:val="20"/>
              </w:rPr>
              <w:t>To:</w:t>
            </w:r>
            <w:r w:rsidRPr="00D61617">
              <w:rPr>
                <w:rFonts w:cs="Arial"/>
                <w:sz w:val="20"/>
              </w:rPr>
              <w:tab/>
              <w:t>Consents Department</w:t>
            </w:r>
          </w:p>
          <w:p w14:paraId="1AE1D3AF" w14:textId="77777777" w:rsidR="00507A26" w:rsidRPr="00D61617" w:rsidRDefault="00507A26">
            <w:pPr>
              <w:tabs>
                <w:tab w:val="left" w:pos="720"/>
              </w:tabs>
              <w:ind w:left="720"/>
              <w:rPr>
                <w:sz w:val="20"/>
                <w:szCs w:val="20"/>
              </w:rPr>
            </w:pPr>
            <w:r w:rsidRPr="00D61617">
              <w:rPr>
                <w:sz w:val="20"/>
              </w:rPr>
              <w:t>Northland Regional Council</w:t>
            </w:r>
          </w:p>
          <w:p w14:paraId="648292A0" w14:textId="77777777" w:rsidR="00507A26" w:rsidRPr="00D61617" w:rsidRDefault="00507A26">
            <w:pPr>
              <w:tabs>
                <w:tab w:val="left" w:pos="720"/>
              </w:tabs>
              <w:ind w:left="720"/>
              <w:rPr>
                <w:sz w:val="20"/>
                <w:szCs w:val="20"/>
              </w:rPr>
            </w:pPr>
            <w:r w:rsidRPr="00D61617">
              <w:rPr>
                <w:sz w:val="20"/>
              </w:rPr>
              <w:t>Private Bag 9021</w:t>
            </w:r>
          </w:p>
          <w:p w14:paraId="003FEADB" w14:textId="77777777" w:rsidR="00507A26" w:rsidRPr="00D61617" w:rsidRDefault="00507A26">
            <w:pPr>
              <w:tabs>
                <w:tab w:val="left" w:pos="720"/>
              </w:tabs>
              <w:ind w:left="720"/>
              <w:rPr>
                <w:sz w:val="20"/>
                <w:szCs w:val="20"/>
              </w:rPr>
            </w:pPr>
            <w:r w:rsidRPr="00D61617">
              <w:rPr>
                <w:sz w:val="20"/>
              </w:rPr>
              <w:t>Te Mai</w:t>
            </w:r>
          </w:p>
          <w:p w14:paraId="2F218829" w14:textId="77777777" w:rsidR="00507A26" w:rsidRPr="00D61617" w:rsidRDefault="00507A26">
            <w:pPr>
              <w:tabs>
                <w:tab w:val="left" w:pos="720"/>
              </w:tabs>
              <w:ind w:left="720"/>
              <w:rPr>
                <w:rFonts w:cs="Arial"/>
                <w:sz w:val="20"/>
                <w:szCs w:val="20"/>
              </w:rPr>
            </w:pPr>
            <w:r w:rsidRPr="00D61617">
              <w:rPr>
                <w:sz w:val="20"/>
              </w:rPr>
              <w:t>Whangārei 0143</w:t>
            </w:r>
          </w:p>
        </w:tc>
        <w:tc>
          <w:tcPr>
            <w:tcW w:w="2538" w:type="dxa"/>
          </w:tcPr>
          <w:p w14:paraId="34715401" w14:textId="77777777" w:rsidR="00507A26" w:rsidRPr="00D61617" w:rsidRDefault="00507A26" w:rsidP="00D61617">
            <w:pPr>
              <w:tabs>
                <w:tab w:val="right" w:pos="3673"/>
              </w:tabs>
              <w:rPr>
                <w:rFonts w:cs="Arial"/>
                <w:sz w:val="20"/>
                <w:szCs w:val="20"/>
              </w:rPr>
            </w:pPr>
          </w:p>
        </w:tc>
        <w:tc>
          <w:tcPr>
            <w:tcW w:w="3827" w:type="dxa"/>
          </w:tcPr>
          <w:p w14:paraId="7AB07AAF" w14:textId="77777777" w:rsidR="00507A26" w:rsidRPr="00D61617" w:rsidRDefault="00507A26" w:rsidP="00D61617">
            <w:pPr>
              <w:tabs>
                <w:tab w:val="right" w:pos="3673"/>
              </w:tabs>
              <w:rPr>
                <w:rFonts w:cs="Arial"/>
                <w:sz w:val="20"/>
                <w:szCs w:val="20"/>
              </w:rPr>
            </w:pPr>
            <w:r w:rsidRPr="00D61617">
              <w:rPr>
                <w:rFonts w:cs="Arial"/>
                <w:sz w:val="20"/>
                <w:szCs w:val="20"/>
              </w:rPr>
              <w:t>Whangārei office:</w:t>
            </w:r>
            <w:r w:rsidRPr="00D61617">
              <w:rPr>
                <w:rFonts w:cs="Arial"/>
                <w:sz w:val="20"/>
                <w:szCs w:val="20"/>
              </w:rPr>
              <w:tab/>
              <w:t>09 470 1200</w:t>
            </w:r>
          </w:p>
          <w:p w14:paraId="5F5F80FC" w14:textId="77777777" w:rsidR="00507A26" w:rsidRPr="00D61617" w:rsidRDefault="00507A26" w:rsidP="00D61617">
            <w:pPr>
              <w:tabs>
                <w:tab w:val="right" w:pos="3673"/>
              </w:tabs>
              <w:rPr>
                <w:sz w:val="20"/>
                <w:szCs w:val="20"/>
              </w:rPr>
            </w:pPr>
            <w:r w:rsidRPr="00D61617">
              <w:rPr>
                <w:sz w:val="20"/>
                <w:szCs w:val="20"/>
              </w:rPr>
              <w:tab/>
              <w:t>0800 002 004</w:t>
            </w:r>
          </w:p>
          <w:p w14:paraId="6DE435A9" w14:textId="77777777" w:rsidR="00507A26" w:rsidRPr="00D61617" w:rsidRDefault="00507A26" w:rsidP="00D61617">
            <w:pPr>
              <w:tabs>
                <w:tab w:val="right" w:pos="3673"/>
              </w:tabs>
              <w:rPr>
                <w:sz w:val="20"/>
                <w:szCs w:val="20"/>
              </w:rPr>
            </w:pPr>
            <w:r w:rsidRPr="00D61617">
              <w:rPr>
                <w:sz w:val="20"/>
                <w:szCs w:val="20"/>
              </w:rPr>
              <w:t>Email:</w:t>
            </w:r>
            <w:r w:rsidRPr="00D61617">
              <w:rPr>
                <w:sz w:val="20"/>
                <w:szCs w:val="20"/>
              </w:rPr>
              <w:tab/>
            </w:r>
            <w:r w:rsidRPr="00D61617">
              <w:rPr>
                <w:bCs/>
                <w:sz w:val="20"/>
                <w:szCs w:val="20"/>
              </w:rPr>
              <w:t>info@nrc.govt.nz</w:t>
            </w:r>
          </w:p>
          <w:p w14:paraId="66EB86BC" w14:textId="77777777" w:rsidR="00507A26" w:rsidRPr="00D61617" w:rsidRDefault="00507A26" w:rsidP="00D61617">
            <w:pPr>
              <w:tabs>
                <w:tab w:val="right" w:pos="3673"/>
              </w:tabs>
              <w:rPr>
                <w:rFonts w:cs="Arial"/>
                <w:sz w:val="20"/>
                <w:szCs w:val="20"/>
              </w:rPr>
            </w:pPr>
            <w:r w:rsidRPr="00D61617">
              <w:rPr>
                <w:bCs/>
                <w:sz w:val="20"/>
                <w:szCs w:val="20"/>
              </w:rPr>
              <w:t>Website:</w:t>
            </w:r>
            <w:r w:rsidRPr="00D61617">
              <w:rPr>
                <w:bCs/>
                <w:sz w:val="20"/>
                <w:szCs w:val="20"/>
              </w:rPr>
              <w:tab/>
              <w:t>www.nrc.govt.nz</w:t>
            </w:r>
          </w:p>
        </w:tc>
      </w:tr>
    </w:tbl>
    <w:p w14:paraId="1CC29F2F" w14:textId="77777777" w:rsidR="0036214C" w:rsidRPr="00D61617" w:rsidRDefault="0036214C" w:rsidP="0052381D"/>
    <w:p w14:paraId="1CC29F30" w14:textId="77777777" w:rsidR="0036214C" w:rsidRPr="00D61617" w:rsidRDefault="0036214C" w:rsidP="0052381D"/>
    <w:tbl>
      <w:tblPr>
        <w:tblW w:w="0" w:type="auto"/>
        <w:tblLayout w:type="fixed"/>
        <w:tblLook w:val="0000" w:firstRow="0" w:lastRow="0" w:firstColumn="0" w:lastColumn="0" w:noHBand="0" w:noVBand="0"/>
      </w:tblPr>
      <w:tblGrid>
        <w:gridCol w:w="9605"/>
      </w:tblGrid>
      <w:tr w:rsidR="0036214C" w:rsidRPr="00D61617" w14:paraId="1CC29F32" w14:textId="77777777" w:rsidTr="00D61617">
        <w:tc>
          <w:tcPr>
            <w:tcW w:w="9605" w:type="dxa"/>
            <w:tcBorders>
              <w:top w:val="single" w:sz="8" w:space="0" w:color="00544A" w:themeColor="accent1"/>
              <w:left w:val="single" w:sz="8" w:space="0" w:color="00544A" w:themeColor="accent1"/>
              <w:bottom w:val="single" w:sz="8" w:space="0" w:color="00544A" w:themeColor="accent1"/>
              <w:right w:val="single" w:sz="8" w:space="0" w:color="00544A" w:themeColor="accent1"/>
            </w:tcBorders>
            <w:shd w:val="clear" w:color="auto" w:fill="00544A" w:themeFill="accent1"/>
          </w:tcPr>
          <w:p w14:paraId="1CC29F31" w14:textId="77777777" w:rsidR="0036214C" w:rsidRPr="00D61617" w:rsidRDefault="0036214C" w:rsidP="00D61617">
            <w:pPr>
              <w:pStyle w:val="Heading1"/>
            </w:pPr>
            <w:r w:rsidRPr="00D61617">
              <w:t>PART B</w:t>
            </w:r>
            <w:r w:rsidRPr="00D61617">
              <w:tab/>
              <w:t>–</w:t>
            </w:r>
            <w:r w:rsidRPr="00D61617">
              <w:tab/>
              <w:t>ASSESSMENT OF ENVIRONMENTAL EFFECTS</w:t>
            </w:r>
          </w:p>
        </w:tc>
      </w:tr>
      <w:tr w:rsidR="0036214C" w:rsidRPr="00D61617" w14:paraId="1CC29F39" w14:textId="77777777" w:rsidTr="00D61617">
        <w:tc>
          <w:tcPr>
            <w:tcW w:w="9605" w:type="dxa"/>
            <w:tcBorders>
              <w:top w:val="single" w:sz="8" w:space="0" w:color="00544A" w:themeColor="accent1"/>
            </w:tcBorders>
          </w:tcPr>
          <w:p w14:paraId="1CC29F33" w14:textId="77777777" w:rsidR="0036214C" w:rsidRPr="00D61617" w:rsidRDefault="0036214C" w:rsidP="00D11613">
            <w:pPr>
              <w:spacing w:before="80" w:after="120"/>
            </w:pPr>
            <w:r w:rsidRPr="00D61617">
              <w:t>Your application must include an Assessment of Effects on the Environment.  This form is a guide to help you prepare it.</w:t>
            </w:r>
          </w:p>
          <w:p w14:paraId="1CC29F34" w14:textId="77777777" w:rsidR="0036214C" w:rsidRPr="00D61617" w:rsidRDefault="0036214C" w:rsidP="00D11613">
            <w:pPr>
              <w:spacing w:after="120"/>
            </w:pPr>
            <w:r w:rsidRPr="00D61617">
              <w:t>An assessment of effects is required so that you and others can understand what happens to the environment when you undertake earthworks (</w:t>
            </w:r>
            <w:r w:rsidR="00927F1A" w:rsidRPr="00D61617">
              <w:t>i.e.</w:t>
            </w:r>
            <w:r w:rsidRPr="00D61617">
              <w:t xml:space="preserve"> building site works, roading and tracking, quarrying and mining).  This will help you to propose ways to minimise those effects to the </w:t>
            </w:r>
            <w:r w:rsidR="00927F1A" w:rsidRPr="00D61617">
              <w:t xml:space="preserve">council’s </w:t>
            </w:r>
            <w:r w:rsidRPr="00D61617">
              <w:t>satisfaction.</w:t>
            </w:r>
          </w:p>
          <w:p w14:paraId="1CC29F35" w14:textId="77777777" w:rsidR="0036214C" w:rsidRPr="00D61617" w:rsidRDefault="0036214C" w:rsidP="00D11613">
            <w:pPr>
              <w:spacing w:after="120"/>
            </w:pPr>
            <w:r w:rsidRPr="00D61617">
              <w:t>The degree of detail required is in proportion to the scale of the environmental effects of your proposal.  If the size of your proposed activity or the scale of its potential effects is significant, a report by a professional advisor in support of your application may be required.</w:t>
            </w:r>
          </w:p>
          <w:p w14:paraId="1CC29F36" w14:textId="77777777" w:rsidR="0036214C" w:rsidRPr="00D61617" w:rsidRDefault="0036214C" w:rsidP="00D11613">
            <w:pPr>
              <w:spacing w:after="120"/>
            </w:pPr>
            <w:r w:rsidRPr="00D61617">
              <w:t xml:space="preserve">Please note that the word </w:t>
            </w:r>
            <w:r w:rsidRPr="00D61617">
              <w:rPr>
                <w:i/>
              </w:rPr>
              <w:t>“environment”</w:t>
            </w:r>
            <w:r w:rsidRPr="00D61617">
              <w:t xml:space="preserve"> includes the surrounding coastal water, adjoining land, any surrounding resource users, and local iwi.</w:t>
            </w:r>
          </w:p>
          <w:p w14:paraId="1CC29F37" w14:textId="77777777" w:rsidR="0036214C" w:rsidRPr="00D61617" w:rsidRDefault="0036214C" w:rsidP="00D11613">
            <w:pPr>
              <w:spacing w:after="120"/>
            </w:pPr>
            <w:r w:rsidRPr="00D61617">
              <w:t xml:space="preserve">The diversion and discharge of stormwater runoff from earthworks activities may also require permits from the </w:t>
            </w:r>
            <w:r w:rsidR="00927F1A" w:rsidRPr="00D61617">
              <w:t>council</w:t>
            </w:r>
            <w:r w:rsidRPr="00D61617">
              <w:t>.</w:t>
            </w:r>
          </w:p>
          <w:p w14:paraId="1CC29F38" w14:textId="77777777" w:rsidR="0036214C" w:rsidRPr="00D61617" w:rsidRDefault="0036214C" w:rsidP="00D61617">
            <w:r w:rsidRPr="00D61617">
              <w:t xml:space="preserve">It is advised that you make an appointment with an appropriate </w:t>
            </w:r>
            <w:r w:rsidR="00927F1A" w:rsidRPr="00D61617">
              <w:t xml:space="preserve">council officer </w:t>
            </w:r>
            <w:r w:rsidRPr="00D61617">
              <w:t>to discuss your application prior to lodging it.  This will help you supply all the required information at the onset and ensure the efficient processing of your application.</w:t>
            </w:r>
          </w:p>
        </w:tc>
      </w:tr>
    </w:tbl>
    <w:p w14:paraId="1CC29F3A" w14:textId="77777777" w:rsidR="0036214C" w:rsidRPr="00D61617" w:rsidRDefault="0036214C"/>
    <w:p w14:paraId="1CC29F3B" w14:textId="77777777" w:rsidR="0036214C" w:rsidRPr="00D61617" w:rsidRDefault="0036214C"/>
    <w:tbl>
      <w:tblPr>
        <w:tblW w:w="0" w:type="auto"/>
        <w:tblBorders>
          <w:top w:val="single" w:sz="8" w:space="0" w:color="00544A" w:themeColor="accent1"/>
          <w:left w:val="single" w:sz="8" w:space="0" w:color="00544A" w:themeColor="accent1"/>
          <w:bottom w:val="single" w:sz="8" w:space="0" w:color="00544A" w:themeColor="accent1"/>
          <w:right w:val="single" w:sz="8" w:space="0" w:color="00544A" w:themeColor="accent1"/>
        </w:tblBorders>
        <w:shd w:val="clear" w:color="auto" w:fill="00544A" w:themeFill="accent1"/>
        <w:tblLayout w:type="fixed"/>
        <w:tblLook w:val="0000" w:firstRow="0" w:lastRow="0" w:firstColumn="0" w:lastColumn="0" w:noHBand="0" w:noVBand="0"/>
      </w:tblPr>
      <w:tblGrid>
        <w:gridCol w:w="669"/>
        <w:gridCol w:w="8936"/>
      </w:tblGrid>
      <w:tr w:rsidR="0036214C" w:rsidRPr="00D61617" w14:paraId="1CC29F3E" w14:textId="77777777" w:rsidTr="00D61617">
        <w:tc>
          <w:tcPr>
            <w:tcW w:w="669" w:type="dxa"/>
            <w:shd w:val="clear" w:color="auto" w:fill="00544A" w:themeFill="accent1"/>
          </w:tcPr>
          <w:p w14:paraId="1CC29F3C" w14:textId="77777777" w:rsidR="0036214C" w:rsidRPr="00D61617" w:rsidRDefault="0036214C" w:rsidP="00D61617">
            <w:pPr>
              <w:pStyle w:val="Heading1"/>
            </w:pPr>
            <w:r w:rsidRPr="00D61617">
              <w:t>A.</w:t>
            </w:r>
          </w:p>
        </w:tc>
        <w:tc>
          <w:tcPr>
            <w:tcW w:w="8936" w:type="dxa"/>
            <w:shd w:val="clear" w:color="auto" w:fill="00544A" w:themeFill="accent1"/>
          </w:tcPr>
          <w:p w14:paraId="1CC29F3D" w14:textId="77777777" w:rsidR="0036214C" w:rsidRPr="00D61617" w:rsidRDefault="0036214C" w:rsidP="00D61617">
            <w:pPr>
              <w:pStyle w:val="Heading1"/>
            </w:pPr>
            <w:r w:rsidRPr="00D61617">
              <w:t>Description of the Proposed Activity</w:t>
            </w:r>
          </w:p>
        </w:tc>
      </w:tr>
    </w:tbl>
    <w:p w14:paraId="1CC29F3F"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47" w14:textId="77777777" w:rsidTr="00D61617">
        <w:trPr>
          <w:cantSplit/>
          <w:trHeight w:hRule="exact" w:val="2448"/>
        </w:trPr>
        <w:tc>
          <w:tcPr>
            <w:tcW w:w="9605" w:type="dxa"/>
          </w:tcPr>
          <w:p w14:paraId="1CC29F40" w14:textId="77777777" w:rsidR="0036214C" w:rsidRPr="00D61617" w:rsidRDefault="0036214C" w:rsidP="00D61617">
            <w:pPr>
              <w:spacing w:after="80"/>
              <w:rPr>
                <w:rFonts w:cs="Calibri"/>
              </w:rPr>
            </w:pPr>
            <w:r w:rsidRPr="00D61617">
              <w:rPr>
                <w:rFonts w:cs="Calibri"/>
                <w:b/>
              </w:rPr>
              <w:t>A.1</w:t>
            </w:r>
            <w:r w:rsidRPr="00D61617">
              <w:rPr>
                <w:rFonts w:cs="Calibri"/>
                <w:b/>
              </w:rPr>
              <w:tab/>
              <w:t>Describe the type of earthworks you propose to carry out.</w:t>
            </w:r>
            <w:r w:rsidRPr="00D61617">
              <w:rPr>
                <w:rFonts w:cs="Calibri"/>
              </w:rPr>
              <w:t xml:space="preserve">  </w:t>
            </w:r>
            <w:r w:rsidRPr="00D61617">
              <w:rPr>
                <w:rFonts w:cs="Calibri"/>
                <w:i/>
                <w:sz w:val="16"/>
              </w:rPr>
              <w:t>(use an additional sheet if required)</w:t>
            </w:r>
          </w:p>
          <w:p w14:paraId="59DFD1DB" w14:textId="53D7719C" w:rsidR="00C61699" w:rsidRPr="00D61617" w:rsidRDefault="00642B3F" w:rsidP="00D61617">
            <w:pPr>
              <w:tabs>
                <w:tab w:val="right" w:leader="underscore" w:pos="9391"/>
              </w:tabs>
              <w:spacing w:after="80"/>
              <w:ind w:left="720"/>
              <w:rPr>
                <w:rFonts w:cs="Calibri"/>
              </w:rPr>
            </w:pPr>
            <w:sdt>
              <w:sdtPr>
                <w:id w:val="-1559709408"/>
                <w:placeholder>
                  <w:docPart w:val="89C9103ADE7F40538EB41B24D42CFB1A"/>
                </w:placeholder>
              </w:sdtPr>
              <w:sdtEndPr>
                <w:rPr>
                  <w:u w:val="single"/>
                </w:rPr>
              </w:sdtEndPr>
              <w:sdtContent>
                <w:r w:rsidR="00C61699" w:rsidRPr="00D61617">
                  <w:rPr>
                    <w:u w:val="single"/>
                  </w:rPr>
                  <w:fldChar w:fldCharType="begin">
                    <w:ffData>
                      <w:name w:val=""/>
                      <w:enabled/>
                      <w:calcOnExit w:val="0"/>
                      <w:textInput/>
                    </w:ffData>
                  </w:fldChar>
                </w:r>
                <w:r w:rsidR="00C61699" w:rsidRPr="00D61617">
                  <w:rPr>
                    <w:u w:val="single"/>
                  </w:rPr>
                  <w:instrText xml:space="preserve"> FORMTEXT </w:instrText>
                </w:r>
                <w:r w:rsidR="00C61699" w:rsidRPr="00D61617">
                  <w:rPr>
                    <w:u w:val="single"/>
                  </w:rPr>
                </w:r>
                <w:r w:rsidR="00C61699" w:rsidRPr="00D61617">
                  <w:rPr>
                    <w:u w:val="single"/>
                  </w:rPr>
                  <w:fldChar w:fldCharType="separate"/>
                </w:r>
                <w:r w:rsidR="00C61699" w:rsidRPr="00D61617">
                  <w:rPr>
                    <w:u w:val="single"/>
                  </w:rPr>
                  <w:t> </w:t>
                </w:r>
                <w:r w:rsidR="00C61699" w:rsidRPr="00D61617">
                  <w:rPr>
                    <w:u w:val="single"/>
                  </w:rPr>
                  <w:t> </w:t>
                </w:r>
                <w:r w:rsidR="00C61699" w:rsidRPr="00D61617">
                  <w:rPr>
                    <w:u w:val="single"/>
                  </w:rPr>
                  <w:t> </w:t>
                </w:r>
                <w:r w:rsidR="00C61699" w:rsidRPr="00D61617">
                  <w:rPr>
                    <w:u w:val="single"/>
                  </w:rPr>
                  <w:t> </w:t>
                </w:r>
                <w:r w:rsidR="00C61699" w:rsidRPr="00D61617">
                  <w:rPr>
                    <w:u w:val="single"/>
                  </w:rPr>
                  <w:t> </w:t>
                </w:r>
                <w:r w:rsidR="00C61699" w:rsidRPr="00D61617">
                  <w:rPr>
                    <w:u w:val="single"/>
                  </w:rPr>
                  <w:fldChar w:fldCharType="end"/>
                </w:r>
              </w:sdtContent>
            </w:sdt>
            <w:r w:rsidR="00C61699" w:rsidRPr="00D61617">
              <w:rPr>
                <w:color w:val="000000" w:themeColor="text1"/>
                <w:u w:val="single"/>
              </w:rPr>
              <w:tab/>
            </w:r>
          </w:p>
          <w:p w14:paraId="7A82A32F" w14:textId="624A1247" w:rsidR="00C61699" w:rsidRPr="00D61617" w:rsidRDefault="00C61699" w:rsidP="00D61617">
            <w:pPr>
              <w:tabs>
                <w:tab w:val="left" w:leader="underscore" w:pos="9386"/>
              </w:tabs>
              <w:ind w:left="720"/>
              <w:rPr>
                <w:rFonts w:cs="Calibri"/>
              </w:rPr>
            </w:pPr>
            <w:r w:rsidRPr="00D61617">
              <w:rPr>
                <w:color w:val="000000" w:themeColor="text1"/>
                <w:u w:val="single"/>
              </w:rPr>
              <w:tab/>
            </w:r>
          </w:p>
          <w:p w14:paraId="00BB401C" w14:textId="77777777" w:rsidR="00C61699" w:rsidRPr="00D61617" w:rsidRDefault="00C61699" w:rsidP="00C61699">
            <w:pPr>
              <w:tabs>
                <w:tab w:val="left" w:leader="underscore" w:pos="9386"/>
              </w:tabs>
              <w:spacing w:before="80"/>
              <w:ind w:left="720"/>
              <w:rPr>
                <w:rFonts w:cs="Calibri"/>
              </w:rPr>
            </w:pPr>
            <w:r w:rsidRPr="00D61617">
              <w:rPr>
                <w:color w:val="000000" w:themeColor="text1"/>
                <w:u w:val="single"/>
              </w:rPr>
              <w:tab/>
            </w:r>
          </w:p>
          <w:p w14:paraId="2A97135E" w14:textId="77777777" w:rsidR="00C61699" w:rsidRPr="00D61617" w:rsidRDefault="00C61699" w:rsidP="00C61699">
            <w:pPr>
              <w:tabs>
                <w:tab w:val="left" w:leader="underscore" w:pos="9386"/>
              </w:tabs>
              <w:spacing w:before="80"/>
              <w:ind w:left="720"/>
              <w:rPr>
                <w:rFonts w:cs="Calibri"/>
              </w:rPr>
            </w:pPr>
            <w:r w:rsidRPr="00D61617">
              <w:rPr>
                <w:color w:val="000000" w:themeColor="text1"/>
                <w:u w:val="single"/>
              </w:rPr>
              <w:tab/>
            </w:r>
          </w:p>
          <w:p w14:paraId="00CEC28A" w14:textId="77777777" w:rsidR="00C61699" w:rsidRPr="00D61617" w:rsidRDefault="00C61699" w:rsidP="00C61699">
            <w:pPr>
              <w:tabs>
                <w:tab w:val="left" w:leader="underscore" w:pos="9386"/>
              </w:tabs>
              <w:spacing w:before="80"/>
              <w:ind w:left="720"/>
              <w:rPr>
                <w:rFonts w:cs="Calibri"/>
              </w:rPr>
            </w:pPr>
            <w:r w:rsidRPr="00D61617">
              <w:rPr>
                <w:color w:val="000000" w:themeColor="text1"/>
                <w:u w:val="single"/>
              </w:rPr>
              <w:tab/>
            </w:r>
          </w:p>
          <w:p w14:paraId="1CC29F46" w14:textId="5B415631" w:rsidR="00C61699" w:rsidRPr="00D61617" w:rsidRDefault="00C61699" w:rsidP="00D61617">
            <w:pPr>
              <w:tabs>
                <w:tab w:val="left" w:leader="underscore" w:pos="9386"/>
              </w:tabs>
              <w:spacing w:before="80"/>
              <w:ind w:left="720"/>
              <w:rPr>
                <w:rFonts w:cs="Calibri"/>
              </w:rPr>
            </w:pPr>
            <w:r w:rsidRPr="00D61617">
              <w:rPr>
                <w:color w:val="000000" w:themeColor="text1"/>
                <w:u w:val="single"/>
              </w:rPr>
              <w:tab/>
            </w:r>
          </w:p>
        </w:tc>
      </w:tr>
    </w:tbl>
    <w:p w14:paraId="1CC29F48" w14:textId="77777777" w:rsidR="00D11613" w:rsidRPr="00D61617" w:rsidRDefault="00D11613">
      <w:pPr>
        <w:jc w:val="left"/>
        <w:rPr>
          <w:rFonts w:cs="Calibri"/>
          <w:sz w:val="16"/>
          <w:szCs w:val="16"/>
        </w:rPr>
      </w:pPr>
      <w:r w:rsidRPr="00D61617">
        <w:rPr>
          <w:rFonts w:cs="Calibri"/>
          <w:sz w:val="16"/>
          <w:szCs w:val="16"/>
        </w:rPr>
        <w:br w:type="page"/>
      </w:r>
    </w:p>
    <w:tbl>
      <w:tblPr>
        <w:tblW w:w="0" w:type="auto"/>
        <w:tblLayout w:type="fixed"/>
        <w:tblLook w:val="0000" w:firstRow="0" w:lastRow="0" w:firstColumn="0" w:lastColumn="0" w:noHBand="0" w:noVBand="0"/>
      </w:tblPr>
      <w:tblGrid>
        <w:gridCol w:w="9605"/>
      </w:tblGrid>
      <w:tr w:rsidR="0036214C" w:rsidRPr="00D61617" w14:paraId="1CC29F50" w14:textId="77777777" w:rsidTr="00D61617">
        <w:trPr>
          <w:cantSplit/>
          <w:trHeight w:hRule="exact" w:val="2016"/>
        </w:trPr>
        <w:tc>
          <w:tcPr>
            <w:tcW w:w="9605" w:type="dxa"/>
          </w:tcPr>
          <w:p w14:paraId="1CC29F4A" w14:textId="77777777" w:rsidR="0036214C" w:rsidRPr="00D61617" w:rsidRDefault="0036214C" w:rsidP="00D61617">
            <w:pPr>
              <w:spacing w:after="80"/>
              <w:rPr>
                <w:rFonts w:cs="Calibri"/>
              </w:rPr>
            </w:pPr>
            <w:r w:rsidRPr="00D61617">
              <w:rPr>
                <w:rFonts w:cs="Calibri"/>
                <w:b/>
              </w:rPr>
              <w:lastRenderedPageBreak/>
              <w:t>A.2</w:t>
            </w:r>
            <w:r w:rsidRPr="00D61617">
              <w:rPr>
                <w:rFonts w:cs="Calibri"/>
                <w:b/>
              </w:rPr>
              <w:tab/>
              <w:t>How will the work be carried out (</w:t>
            </w:r>
            <w:r w:rsidR="00927F1A" w:rsidRPr="00D61617">
              <w:rPr>
                <w:rFonts w:cs="Calibri"/>
                <w:b/>
              </w:rPr>
              <w:t>i.e.</w:t>
            </w:r>
            <w:r w:rsidRPr="00D61617">
              <w:rPr>
                <w:rFonts w:cs="Calibri"/>
                <w:b/>
              </w:rPr>
              <w:t xml:space="preserve"> what machinery will be used)?</w:t>
            </w:r>
          </w:p>
          <w:p w14:paraId="41E81858" w14:textId="234939C5" w:rsidR="00273B1F" w:rsidRPr="00D61617" w:rsidRDefault="00642B3F" w:rsidP="00D61617">
            <w:pPr>
              <w:tabs>
                <w:tab w:val="right" w:leader="underscore" w:pos="9391"/>
              </w:tabs>
              <w:spacing w:after="80"/>
              <w:ind w:left="720"/>
              <w:rPr>
                <w:rFonts w:cs="Calibri"/>
              </w:rPr>
            </w:pPr>
            <w:sdt>
              <w:sdtPr>
                <w:id w:val="1204208366"/>
                <w:placeholder>
                  <w:docPart w:val="E78EE5B0CFFE47CCA2C0C339A5B236E1"/>
                </w:placeholder>
              </w:sdtPr>
              <w:sdtEndPr>
                <w:rPr>
                  <w:u w:val="single"/>
                </w:rPr>
              </w:sdtEndPr>
              <w:sdtContent>
                <w:r w:rsidR="00273B1F" w:rsidRPr="00D61617">
                  <w:rPr>
                    <w:u w:val="single"/>
                  </w:rPr>
                  <w:fldChar w:fldCharType="begin">
                    <w:ffData>
                      <w:name w:val=""/>
                      <w:enabled/>
                      <w:calcOnExit w:val="0"/>
                      <w:textInput/>
                    </w:ffData>
                  </w:fldChar>
                </w:r>
                <w:r w:rsidR="00273B1F" w:rsidRPr="00D61617">
                  <w:rPr>
                    <w:u w:val="single"/>
                  </w:rPr>
                  <w:instrText xml:space="preserve"> FORMTEXT </w:instrText>
                </w:r>
                <w:r w:rsidR="00273B1F" w:rsidRPr="00D61617">
                  <w:rPr>
                    <w:u w:val="single"/>
                  </w:rPr>
                </w:r>
                <w:r w:rsidR="00273B1F" w:rsidRPr="00D61617">
                  <w:rPr>
                    <w:u w:val="single"/>
                  </w:rPr>
                  <w:fldChar w:fldCharType="separate"/>
                </w:r>
                <w:r w:rsidR="00273B1F" w:rsidRPr="00D61617">
                  <w:rPr>
                    <w:u w:val="single"/>
                  </w:rPr>
                  <w:t> </w:t>
                </w:r>
                <w:r w:rsidR="00273B1F" w:rsidRPr="00D61617">
                  <w:rPr>
                    <w:u w:val="single"/>
                  </w:rPr>
                  <w:t> </w:t>
                </w:r>
                <w:r w:rsidR="00273B1F" w:rsidRPr="00D61617">
                  <w:rPr>
                    <w:u w:val="single"/>
                  </w:rPr>
                  <w:t> </w:t>
                </w:r>
                <w:r w:rsidR="00273B1F" w:rsidRPr="00D61617">
                  <w:rPr>
                    <w:u w:val="single"/>
                  </w:rPr>
                  <w:t> </w:t>
                </w:r>
                <w:r w:rsidR="00273B1F" w:rsidRPr="00D61617">
                  <w:rPr>
                    <w:u w:val="single"/>
                  </w:rPr>
                  <w:t> </w:t>
                </w:r>
                <w:r w:rsidR="00273B1F" w:rsidRPr="00D61617">
                  <w:rPr>
                    <w:u w:val="single"/>
                  </w:rPr>
                  <w:fldChar w:fldCharType="end"/>
                </w:r>
              </w:sdtContent>
            </w:sdt>
            <w:r w:rsidR="00273B1F" w:rsidRPr="00D61617">
              <w:rPr>
                <w:color w:val="000000" w:themeColor="text1"/>
                <w:u w:val="single"/>
              </w:rPr>
              <w:tab/>
            </w:r>
          </w:p>
          <w:p w14:paraId="7FFAB18B" w14:textId="77777777" w:rsidR="00273B1F" w:rsidRPr="00D61617" w:rsidRDefault="00273B1F" w:rsidP="00D61617">
            <w:pPr>
              <w:tabs>
                <w:tab w:val="left" w:leader="underscore" w:pos="9386"/>
              </w:tabs>
              <w:ind w:left="720"/>
              <w:rPr>
                <w:rFonts w:cs="Calibri"/>
              </w:rPr>
            </w:pPr>
            <w:r w:rsidRPr="00D61617">
              <w:rPr>
                <w:color w:val="000000" w:themeColor="text1"/>
                <w:u w:val="single"/>
              </w:rPr>
              <w:tab/>
            </w:r>
          </w:p>
          <w:p w14:paraId="4F7A2FEF" w14:textId="77777777" w:rsidR="00273B1F" w:rsidRPr="00D61617" w:rsidRDefault="00273B1F" w:rsidP="00273B1F">
            <w:pPr>
              <w:tabs>
                <w:tab w:val="left" w:leader="underscore" w:pos="9386"/>
              </w:tabs>
              <w:spacing w:before="80"/>
              <w:ind w:left="720"/>
              <w:rPr>
                <w:rFonts w:cs="Calibri"/>
              </w:rPr>
            </w:pPr>
            <w:r w:rsidRPr="00D61617">
              <w:rPr>
                <w:color w:val="000000" w:themeColor="text1"/>
                <w:u w:val="single"/>
              </w:rPr>
              <w:tab/>
            </w:r>
          </w:p>
          <w:p w14:paraId="1D8DC934" w14:textId="77777777" w:rsidR="00273B1F" w:rsidRPr="00D61617" w:rsidRDefault="00273B1F" w:rsidP="00273B1F">
            <w:pPr>
              <w:tabs>
                <w:tab w:val="left" w:leader="underscore" w:pos="9386"/>
              </w:tabs>
              <w:spacing w:before="80"/>
              <w:ind w:left="720"/>
              <w:rPr>
                <w:rFonts w:cs="Calibri"/>
              </w:rPr>
            </w:pPr>
            <w:r w:rsidRPr="00D61617">
              <w:rPr>
                <w:color w:val="000000" w:themeColor="text1"/>
                <w:u w:val="single"/>
              </w:rPr>
              <w:tab/>
            </w:r>
          </w:p>
          <w:p w14:paraId="1CC29F4F" w14:textId="1D98B945" w:rsidR="00273B1F" w:rsidRPr="00D61617" w:rsidRDefault="00273B1F" w:rsidP="00D61617">
            <w:pPr>
              <w:tabs>
                <w:tab w:val="left" w:leader="underscore" w:pos="9386"/>
              </w:tabs>
              <w:spacing w:before="80"/>
              <w:ind w:left="720"/>
              <w:rPr>
                <w:rFonts w:cs="Calibri"/>
              </w:rPr>
            </w:pPr>
            <w:r w:rsidRPr="00D61617">
              <w:rPr>
                <w:color w:val="000000" w:themeColor="text1"/>
                <w:u w:val="single"/>
              </w:rPr>
              <w:tab/>
            </w:r>
          </w:p>
        </w:tc>
      </w:tr>
    </w:tbl>
    <w:p w14:paraId="1CC29F51"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55" w14:textId="77777777" w:rsidTr="00D61617">
        <w:trPr>
          <w:cantSplit/>
          <w:trHeight w:hRule="exact" w:val="1008"/>
        </w:trPr>
        <w:tc>
          <w:tcPr>
            <w:tcW w:w="9605" w:type="dxa"/>
          </w:tcPr>
          <w:p w14:paraId="1CC29F52" w14:textId="427C99C6" w:rsidR="0036214C" w:rsidRPr="00D61617" w:rsidRDefault="0036214C" w:rsidP="00D61617">
            <w:pPr>
              <w:tabs>
                <w:tab w:val="left" w:pos="720"/>
                <w:tab w:val="right" w:leader="underscore" w:pos="9391"/>
              </w:tabs>
              <w:spacing w:after="80"/>
              <w:rPr>
                <w:rFonts w:cs="Calibri"/>
              </w:rPr>
            </w:pPr>
            <w:r w:rsidRPr="00D61617">
              <w:rPr>
                <w:rFonts w:cs="Calibri"/>
                <w:b/>
              </w:rPr>
              <w:t>A.3</w:t>
            </w:r>
            <w:r w:rsidRPr="00D61617">
              <w:rPr>
                <w:rFonts w:cs="Calibri"/>
              </w:rPr>
              <w:tab/>
            </w:r>
            <w:r w:rsidRPr="00D61617">
              <w:rPr>
                <w:rFonts w:cs="Calibri"/>
                <w:b/>
              </w:rPr>
              <w:t>Who will be undertaking the work?</w:t>
            </w:r>
          </w:p>
          <w:p w14:paraId="0DE1D02B" w14:textId="1F469EB5" w:rsidR="00134505" w:rsidRPr="00D61617" w:rsidRDefault="00642B3F" w:rsidP="00D61617">
            <w:pPr>
              <w:tabs>
                <w:tab w:val="right" w:leader="underscore" w:pos="9391"/>
              </w:tabs>
              <w:spacing w:after="80"/>
              <w:ind w:left="720"/>
              <w:rPr>
                <w:rFonts w:cs="Calibri"/>
              </w:rPr>
            </w:pPr>
            <w:sdt>
              <w:sdtPr>
                <w:id w:val="879285213"/>
                <w:placeholder>
                  <w:docPart w:val="90E09EA406DF4174909F22B72EF38E10"/>
                </w:placeholder>
              </w:sdtPr>
              <w:sdtEndPr>
                <w:rPr>
                  <w:u w:val="single"/>
                </w:rPr>
              </w:sdtEndPr>
              <w:sdtContent>
                <w:r w:rsidR="00134505" w:rsidRPr="00D61617">
                  <w:rPr>
                    <w:u w:val="single"/>
                  </w:rPr>
                  <w:fldChar w:fldCharType="begin">
                    <w:ffData>
                      <w:name w:val=""/>
                      <w:enabled/>
                      <w:calcOnExit w:val="0"/>
                      <w:textInput/>
                    </w:ffData>
                  </w:fldChar>
                </w:r>
                <w:r w:rsidR="00134505" w:rsidRPr="00D61617">
                  <w:rPr>
                    <w:u w:val="single"/>
                  </w:rPr>
                  <w:instrText xml:space="preserve"> FORMTEXT </w:instrText>
                </w:r>
                <w:r w:rsidR="00134505" w:rsidRPr="00D61617">
                  <w:rPr>
                    <w:u w:val="single"/>
                  </w:rPr>
                </w:r>
                <w:r w:rsidR="00134505" w:rsidRPr="00D61617">
                  <w:rPr>
                    <w:u w:val="single"/>
                  </w:rPr>
                  <w:fldChar w:fldCharType="separate"/>
                </w:r>
                <w:r w:rsidR="00134505" w:rsidRPr="00D61617">
                  <w:rPr>
                    <w:u w:val="single"/>
                  </w:rPr>
                  <w:t> </w:t>
                </w:r>
                <w:r w:rsidR="00134505" w:rsidRPr="00D61617">
                  <w:rPr>
                    <w:u w:val="single"/>
                  </w:rPr>
                  <w:t> </w:t>
                </w:r>
                <w:r w:rsidR="00134505" w:rsidRPr="00D61617">
                  <w:rPr>
                    <w:u w:val="single"/>
                  </w:rPr>
                  <w:t> </w:t>
                </w:r>
                <w:r w:rsidR="00134505" w:rsidRPr="00D61617">
                  <w:rPr>
                    <w:u w:val="single"/>
                  </w:rPr>
                  <w:t> </w:t>
                </w:r>
                <w:r w:rsidR="00134505" w:rsidRPr="00D61617">
                  <w:rPr>
                    <w:u w:val="single"/>
                  </w:rPr>
                  <w:t> </w:t>
                </w:r>
                <w:r w:rsidR="00134505" w:rsidRPr="00D61617">
                  <w:rPr>
                    <w:u w:val="single"/>
                  </w:rPr>
                  <w:fldChar w:fldCharType="end"/>
                </w:r>
              </w:sdtContent>
            </w:sdt>
            <w:r w:rsidR="00134505" w:rsidRPr="00D61617">
              <w:rPr>
                <w:color w:val="000000" w:themeColor="text1"/>
                <w:u w:val="single"/>
              </w:rPr>
              <w:tab/>
            </w:r>
          </w:p>
          <w:p w14:paraId="1CC29F54" w14:textId="1903D502" w:rsidR="00273B1F" w:rsidRPr="00D61617" w:rsidRDefault="00134505" w:rsidP="00D61617">
            <w:pPr>
              <w:tabs>
                <w:tab w:val="left" w:leader="underscore" w:pos="9386"/>
              </w:tabs>
              <w:ind w:left="720"/>
              <w:rPr>
                <w:rFonts w:cs="Calibri"/>
              </w:rPr>
            </w:pPr>
            <w:r w:rsidRPr="00D61617">
              <w:rPr>
                <w:color w:val="000000" w:themeColor="text1"/>
                <w:u w:val="single"/>
              </w:rPr>
              <w:tab/>
            </w:r>
          </w:p>
        </w:tc>
      </w:tr>
    </w:tbl>
    <w:p w14:paraId="1CC29F56"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58" w14:textId="77777777" w:rsidTr="000A253C">
        <w:tc>
          <w:tcPr>
            <w:tcW w:w="9605" w:type="dxa"/>
          </w:tcPr>
          <w:p w14:paraId="1CC29F57" w14:textId="6BAFF13D" w:rsidR="0036214C" w:rsidRPr="00D61617" w:rsidRDefault="0036214C" w:rsidP="00D61617">
            <w:pPr>
              <w:tabs>
                <w:tab w:val="left" w:pos="720"/>
                <w:tab w:val="left" w:pos="6193"/>
                <w:tab w:val="left" w:pos="9343"/>
              </w:tabs>
              <w:rPr>
                <w:rFonts w:cs="Calibri"/>
              </w:rPr>
            </w:pPr>
            <w:r w:rsidRPr="00D61617">
              <w:rPr>
                <w:rFonts w:cs="Calibri"/>
                <w:b/>
              </w:rPr>
              <w:t>A.4</w:t>
            </w:r>
            <w:r w:rsidRPr="00D61617">
              <w:rPr>
                <w:rFonts w:cs="Calibri"/>
              </w:rPr>
              <w:tab/>
            </w:r>
            <w:r w:rsidRPr="00D61617">
              <w:rPr>
                <w:rFonts w:cs="Calibri"/>
                <w:b/>
              </w:rPr>
              <w:t>What date do you propose to start the earthworks?</w:t>
            </w:r>
            <w:r w:rsidR="00134505" w:rsidRPr="00D61617">
              <w:rPr>
                <w:rFonts w:cs="Calibri"/>
                <w:b/>
              </w:rPr>
              <w:tab/>
            </w:r>
            <w:sdt>
              <w:sdtPr>
                <w:id w:val="-20326492"/>
                <w:placeholder>
                  <w:docPart w:val="5FCF02FF450C4AE7BA19AB1637A48AEC"/>
                </w:placeholder>
              </w:sdtPr>
              <w:sdtEndPr>
                <w:rPr>
                  <w:u w:val="single"/>
                </w:rPr>
              </w:sdtEndPr>
              <w:sdtContent>
                <w:r w:rsidR="00134505" w:rsidRPr="00D61617">
                  <w:rPr>
                    <w:u w:val="single"/>
                  </w:rPr>
                  <w:fldChar w:fldCharType="begin">
                    <w:ffData>
                      <w:name w:val=""/>
                      <w:enabled/>
                      <w:calcOnExit w:val="0"/>
                      <w:textInput/>
                    </w:ffData>
                  </w:fldChar>
                </w:r>
                <w:r w:rsidR="00134505" w:rsidRPr="00D61617">
                  <w:rPr>
                    <w:u w:val="single"/>
                  </w:rPr>
                  <w:instrText xml:space="preserve"> FORMTEXT </w:instrText>
                </w:r>
                <w:r w:rsidR="00134505" w:rsidRPr="00D61617">
                  <w:rPr>
                    <w:u w:val="single"/>
                  </w:rPr>
                </w:r>
                <w:r w:rsidR="00134505" w:rsidRPr="00D61617">
                  <w:rPr>
                    <w:u w:val="single"/>
                  </w:rPr>
                  <w:fldChar w:fldCharType="separate"/>
                </w:r>
                <w:r w:rsidR="00134505" w:rsidRPr="00D61617">
                  <w:rPr>
                    <w:u w:val="single"/>
                  </w:rPr>
                  <w:t> </w:t>
                </w:r>
                <w:r w:rsidR="00134505" w:rsidRPr="00D61617">
                  <w:rPr>
                    <w:u w:val="single"/>
                  </w:rPr>
                  <w:t> </w:t>
                </w:r>
                <w:r w:rsidR="00134505" w:rsidRPr="00D61617">
                  <w:rPr>
                    <w:u w:val="single"/>
                  </w:rPr>
                  <w:t> </w:t>
                </w:r>
                <w:r w:rsidR="00134505" w:rsidRPr="00D61617">
                  <w:rPr>
                    <w:u w:val="single"/>
                  </w:rPr>
                  <w:t> </w:t>
                </w:r>
                <w:r w:rsidR="00134505" w:rsidRPr="00D61617">
                  <w:rPr>
                    <w:u w:val="single"/>
                  </w:rPr>
                  <w:t> </w:t>
                </w:r>
                <w:r w:rsidR="00134505" w:rsidRPr="00D61617">
                  <w:rPr>
                    <w:u w:val="single"/>
                  </w:rPr>
                  <w:fldChar w:fldCharType="end"/>
                </w:r>
              </w:sdtContent>
            </w:sdt>
            <w:r w:rsidR="00134505" w:rsidRPr="00D61617">
              <w:rPr>
                <w:color w:val="000000" w:themeColor="text1"/>
                <w:u w:val="single"/>
              </w:rPr>
              <w:tab/>
            </w:r>
          </w:p>
        </w:tc>
      </w:tr>
    </w:tbl>
    <w:p w14:paraId="1CC29F59"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5B" w14:textId="77777777" w:rsidTr="000A253C">
        <w:tc>
          <w:tcPr>
            <w:tcW w:w="9605" w:type="dxa"/>
          </w:tcPr>
          <w:p w14:paraId="1CC29F5A" w14:textId="675698E7" w:rsidR="0036214C" w:rsidRPr="00D61617" w:rsidRDefault="0036214C" w:rsidP="00D61617">
            <w:pPr>
              <w:tabs>
                <w:tab w:val="left" w:pos="720"/>
                <w:tab w:val="left" w:pos="6193"/>
                <w:tab w:val="left" w:pos="9343"/>
              </w:tabs>
              <w:rPr>
                <w:rFonts w:cs="Calibri"/>
              </w:rPr>
            </w:pPr>
            <w:r w:rsidRPr="00D61617">
              <w:rPr>
                <w:rFonts w:cs="Calibri"/>
                <w:b/>
              </w:rPr>
              <w:t>A.5</w:t>
            </w:r>
            <w:r w:rsidRPr="00D61617">
              <w:rPr>
                <w:rFonts w:cs="Calibri"/>
              </w:rPr>
              <w:tab/>
            </w:r>
            <w:r w:rsidRPr="00D61617">
              <w:rPr>
                <w:rFonts w:cs="Calibri"/>
                <w:b/>
              </w:rPr>
              <w:t>When do you expect to complete the earthworks?</w:t>
            </w:r>
            <w:r w:rsidR="00134505" w:rsidRPr="00D61617">
              <w:rPr>
                <w:rFonts w:cs="Calibri"/>
                <w:b/>
              </w:rPr>
              <w:tab/>
            </w:r>
            <w:sdt>
              <w:sdtPr>
                <w:id w:val="-1576736811"/>
                <w:placeholder>
                  <w:docPart w:val="0C505AD71BA54C38AC5788783F28312F"/>
                </w:placeholder>
              </w:sdtPr>
              <w:sdtEndPr>
                <w:rPr>
                  <w:u w:val="single"/>
                </w:rPr>
              </w:sdtEndPr>
              <w:sdtContent>
                <w:r w:rsidR="00134505" w:rsidRPr="00D61617">
                  <w:rPr>
                    <w:u w:val="single"/>
                  </w:rPr>
                  <w:fldChar w:fldCharType="begin">
                    <w:ffData>
                      <w:name w:val=""/>
                      <w:enabled/>
                      <w:calcOnExit w:val="0"/>
                      <w:textInput/>
                    </w:ffData>
                  </w:fldChar>
                </w:r>
                <w:r w:rsidR="00134505" w:rsidRPr="00D61617">
                  <w:rPr>
                    <w:u w:val="single"/>
                  </w:rPr>
                  <w:instrText xml:space="preserve"> FORMTEXT </w:instrText>
                </w:r>
                <w:r w:rsidR="00134505" w:rsidRPr="00D61617">
                  <w:rPr>
                    <w:u w:val="single"/>
                  </w:rPr>
                </w:r>
                <w:r w:rsidR="00134505" w:rsidRPr="00D61617">
                  <w:rPr>
                    <w:u w:val="single"/>
                  </w:rPr>
                  <w:fldChar w:fldCharType="separate"/>
                </w:r>
                <w:r w:rsidR="00134505" w:rsidRPr="00D61617">
                  <w:rPr>
                    <w:u w:val="single"/>
                  </w:rPr>
                  <w:t> </w:t>
                </w:r>
                <w:r w:rsidR="00134505" w:rsidRPr="00D61617">
                  <w:rPr>
                    <w:u w:val="single"/>
                  </w:rPr>
                  <w:t> </w:t>
                </w:r>
                <w:r w:rsidR="00134505" w:rsidRPr="00D61617">
                  <w:rPr>
                    <w:u w:val="single"/>
                  </w:rPr>
                  <w:t> </w:t>
                </w:r>
                <w:r w:rsidR="00134505" w:rsidRPr="00D61617">
                  <w:rPr>
                    <w:u w:val="single"/>
                  </w:rPr>
                  <w:t> </w:t>
                </w:r>
                <w:r w:rsidR="00134505" w:rsidRPr="00D61617">
                  <w:rPr>
                    <w:u w:val="single"/>
                  </w:rPr>
                  <w:t> </w:t>
                </w:r>
                <w:r w:rsidR="00134505" w:rsidRPr="00D61617">
                  <w:rPr>
                    <w:u w:val="single"/>
                  </w:rPr>
                  <w:fldChar w:fldCharType="end"/>
                </w:r>
              </w:sdtContent>
            </w:sdt>
            <w:r w:rsidR="00134505" w:rsidRPr="00D61617">
              <w:rPr>
                <w:color w:val="000000" w:themeColor="text1"/>
                <w:u w:val="single"/>
              </w:rPr>
              <w:tab/>
            </w:r>
          </w:p>
        </w:tc>
      </w:tr>
    </w:tbl>
    <w:p w14:paraId="1CC29F5C"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65" w14:textId="77777777" w:rsidTr="00D61617">
        <w:trPr>
          <w:cantSplit/>
          <w:trHeight w:hRule="exact" w:val="3168"/>
        </w:trPr>
        <w:tc>
          <w:tcPr>
            <w:tcW w:w="9605" w:type="dxa"/>
          </w:tcPr>
          <w:p w14:paraId="1CC29F5D" w14:textId="77777777" w:rsidR="0036214C" w:rsidRPr="00D61617" w:rsidRDefault="0036214C" w:rsidP="00D61617">
            <w:pPr>
              <w:tabs>
                <w:tab w:val="left" w:pos="720"/>
              </w:tabs>
              <w:spacing w:after="80"/>
              <w:rPr>
                <w:rFonts w:cs="Calibri"/>
                <w:b/>
              </w:rPr>
            </w:pPr>
            <w:r w:rsidRPr="00D61617">
              <w:rPr>
                <w:rFonts w:cs="Calibri"/>
                <w:b/>
              </w:rPr>
              <w:t>A.6</w:t>
            </w:r>
            <w:r w:rsidRPr="00D61617">
              <w:rPr>
                <w:rFonts w:cs="Calibri"/>
                <w:b/>
              </w:rPr>
              <w:tab/>
              <w:t>Will the work be carried out in stages?</w:t>
            </w:r>
          </w:p>
          <w:p w14:paraId="1CC29F5E" w14:textId="4751C299" w:rsidR="0036214C" w:rsidRPr="00D61617" w:rsidRDefault="00642B3F">
            <w:pPr>
              <w:tabs>
                <w:tab w:val="left" w:pos="1620"/>
              </w:tabs>
              <w:spacing w:line="360" w:lineRule="exact"/>
              <w:ind w:left="1080"/>
              <w:rPr>
                <w:rFonts w:cs="Calibri"/>
                <w:bCs/>
                <w:szCs w:val="22"/>
              </w:rPr>
            </w:pPr>
            <w:sdt>
              <w:sdtPr>
                <w:rPr>
                  <w:sz w:val="28"/>
                  <w:szCs w:val="28"/>
                </w:rPr>
                <w:id w:val="-2092228558"/>
                <w14:checkbox>
                  <w14:checked w14:val="0"/>
                  <w14:checkedState w14:val="00FE" w14:font="Wingdings"/>
                  <w14:uncheckedState w14:val="2610" w14:font="MS Gothic"/>
                </w14:checkbox>
              </w:sdtPr>
              <w:sdtEndPr/>
              <w:sdtContent>
                <w:r w:rsidR="00134505" w:rsidRPr="00D61617">
                  <w:rPr>
                    <w:rFonts w:ascii="MS Gothic" w:eastAsia="MS Gothic" w:hAnsi="MS Gothic"/>
                    <w:sz w:val="28"/>
                    <w:szCs w:val="28"/>
                  </w:rPr>
                  <w:t>☐</w:t>
                </w:r>
              </w:sdtContent>
            </w:sdt>
            <w:r w:rsidR="0036214C" w:rsidRPr="00D61617">
              <w:rPr>
                <w:rFonts w:cs="Calibri"/>
                <w:bCs/>
                <w:szCs w:val="22"/>
              </w:rPr>
              <w:tab/>
              <w:t>No</w:t>
            </w:r>
          </w:p>
          <w:p w14:paraId="1CC29F5F" w14:textId="0A0769C2" w:rsidR="0036214C" w:rsidRPr="00D61617" w:rsidRDefault="00642B3F" w:rsidP="00D61617">
            <w:pPr>
              <w:tabs>
                <w:tab w:val="left" w:pos="1620"/>
                <w:tab w:val="left" w:leader="underscore" w:pos="9029"/>
              </w:tabs>
              <w:spacing w:before="80" w:after="80"/>
              <w:ind w:left="1627" w:hanging="547"/>
              <w:rPr>
                <w:rFonts w:cs="Calibri"/>
                <w:bCs/>
              </w:rPr>
            </w:pPr>
            <w:sdt>
              <w:sdtPr>
                <w:rPr>
                  <w:sz w:val="28"/>
                  <w:szCs w:val="28"/>
                </w:rPr>
                <w:id w:val="953597392"/>
                <w14:checkbox>
                  <w14:checked w14:val="0"/>
                  <w14:checkedState w14:val="00FE" w14:font="Wingdings"/>
                  <w14:uncheckedState w14:val="2610" w14:font="MS Gothic"/>
                </w14:checkbox>
              </w:sdtPr>
              <w:sdtEndPr/>
              <w:sdtContent>
                <w:r w:rsidR="00134505" w:rsidRPr="00D61617">
                  <w:rPr>
                    <w:rFonts w:ascii="MS Gothic" w:eastAsia="MS Gothic" w:hAnsi="MS Gothic"/>
                    <w:sz w:val="28"/>
                    <w:szCs w:val="28"/>
                  </w:rPr>
                  <w:t>☐</w:t>
                </w:r>
              </w:sdtContent>
            </w:sdt>
            <w:r w:rsidR="0036214C" w:rsidRPr="00D61617">
              <w:rPr>
                <w:rFonts w:cs="Calibri"/>
                <w:bCs/>
                <w:szCs w:val="22"/>
              </w:rPr>
              <w:tab/>
              <w:t>Yes,</w:t>
            </w:r>
            <w:r w:rsidR="0036214C" w:rsidRPr="00D61617">
              <w:rPr>
                <w:rFonts w:cs="Calibri"/>
                <w:bCs/>
              </w:rPr>
              <w:t xml:space="preserve"> describe each stage and indicate the number of weeks required for the completion of each stage.</w:t>
            </w:r>
          </w:p>
          <w:p w14:paraId="6D92F0A7" w14:textId="63606CCC" w:rsidR="00134505" w:rsidRPr="00D61617" w:rsidRDefault="00642B3F" w:rsidP="00D61617">
            <w:pPr>
              <w:tabs>
                <w:tab w:val="right" w:leader="underscore" w:pos="9391"/>
              </w:tabs>
              <w:spacing w:after="80"/>
              <w:ind w:left="1620"/>
              <w:rPr>
                <w:rFonts w:cs="Calibri"/>
                <w:bCs/>
              </w:rPr>
            </w:pPr>
            <w:sdt>
              <w:sdtPr>
                <w:rPr>
                  <w:bCs/>
                </w:rPr>
                <w:id w:val="-469442299"/>
                <w:placeholder>
                  <w:docPart w:val="02FF3386E0784B2A82C89CF0B178D929"/>
                </w:placeholder>
              </w:sdtPr>
              <w:sdtEndPr>
                <w:rPr>
                  <w:u w:val="single"/>
                </w:rPr>
              </w:sdtEndPr>
              <w:sdtContent>
                <w:r w:rsidR="00134505" w:rsidRPr="00D61617">
                  <w:rPr>
                    <w:bCs/>
                    <w:u w:val="single"/>
                  </w:rPr>
                  <w:fldChar w:fldCharType="begin">
                    <w:ffData>
                      <w:name w:val=""/>
                      <w:enabled/>
                      <w:calcOnExit w:val="0"/>
                      <w:textInput/>
                    </w:ffData>
                  </w:fldChar>
                </w:r>
                <w:r w:rsidR="00134505" w:rsidRPr="00D61617">
                  <w:rPr>
                    <w:bCs/>
                    <w:u w:val="single"/>
                  </w:rPr>
                  <w:instrText xml:space="preserve"> FORMTEXT </w:instrText>
                </w:r>
                <w:r w:rsidR="00134505" w:rsidRPr="00D61617">
                  <w:rPr>
                    <w:bCs/>
                    <w:u w:val="single"/>
                  </w:rPr>
                </w:r>
                <w:r w:rsidR="00134505" w:rsidRPr="00D61617">
                  <w:rPr>
                    <w:bCs/>
                    <w:u w:val="single"/>
                  </w:rPr>
                  <w:fldChar w:fldCharType="separate"/>
                </w:r>
                <w:r w:rsidR="00134505" w:rsidRPr="00D61617">
                  <w:rPr>
                    <w:bCs/>
                    <w:u w:val="single"/>
                  </w:rPr>
                  <w:t> </w:t>
                </w:r>
                <w:r w:rsidR="00134505" w:rsidRPr="00D61617">
                  <w:rPr>
                    <w:bCs/>
                    <w:u w:val="single"/>
                  </w:rPr>
                  <w:t> </w:t>
                </w:r>
                <w:r w:rsidR="00134505" w:rsidRPr="00D61617">
                  <w:rPr>
                    <w:bCs/>
                    <w:u w:val="single"/>
                  </w:rPr>
                  <w:t> </w:t>
                </w:r>
                <w:r w:rsidR="00134505" w:rsidRPr="00D61617">
                  <w:rPr>
                    <w:bCs/>
                    <w:u w:val="single"/>
                  </w:rPr>
                  <w:t> </w:t>
                </w:r>
                <w:r w:rsidR="00134505" w:rsidRPr="00D61617">
                  <w:rPr>
                    <w:bCs/>
                    <w:u w:val="single"/>
                  </w:rPr>
                  <w:t> </w:t>
                </w:r>
                <w:r w:rsidR="00134505" w:rsidRPr="00D61617">
                  <w:rPr>
                    <w:bCs/>
                    <w:u w:val="single"/>
                  </w:rPr>
                  <w:fldChar w:fldCharType="end"/>
                </w:r>
              </w:sdtContent>
            </w:sdt>
            <w:r w:rsidR="00134505" w:rsidRPr="00D61617">
              <w:rPr>
                <w:bCs/>
                <w:color w:val="000000" w:themeColor="text1"/>
                <w:u w:val="single"/>
              </w:rPr>
              <w:tab/>
            </w:r>
          </w:p>
          <w:p w14:paraId="3927342C" w14:textId="77777777" w:rsidR="00134505" w:rsidRPr="00D61617" w:rsidRDefault="00134505" w:rsidP="00D61617">
            <w:pPr>
              <w:tabs>
                <w:tab w:val="left" w:leader="underscore" w:pos="9386"/>
              </w:tabs>
              <w:ind w:left="1627"/>
              <w:rPr>
                <w:rFonts w:cs="Calibri"/>
                <w:bCs/>
              </w:rPr>
            </w:pPr>
            <w:r w:rsidRPr="00D61617">
              <w:rPr>
                <w:bCs/>
                <w:color w:val="000000" w:themeColor="text1"/>
                <w:u w:val="single"/>
              </w:rPr>
              <w:tab/>
            </w:r>
          </w:p>
          <w:p w14:paraId="30095F6A" w14:textId="77777777" w:rsidR="00134505" w:rsidRPr="00D61617" w:rsidRDefault="00134505" w:rsidP="00D61617">
            <w:pPr>
              <w:tabs>
                <w:tab w:val="left" w:leader="underscore" w:pos="9386"/>
              </w:tabs>
              <w:spacing w:before="80"/>
              <w:ind w:left="1627"/>
              <w:rPr>
                <w:rFonts w:cs="Calibri"/>
                <w:bCs/>
              </w:rPr>
            </w:pPr>
            <w:r w:rsidRPr="00D61617">
              <w:rPr>
                <w:bCs/>
                <w:color w:val="000000" w:themeColor="text1"/>
                <w:u w:val="single"/>
              </w:rPr>
              <w:tab/>
            </w:r>
          </w:p>
          <w:p w14:paraId="729E40C5" w14:textId="77777777" w:rsidR="00134505" w:rsidRPr="00D61617" w:rsidRDefault="00134505" w:rsidP="00D61617">
            <w:pPr>
              <w:tabs>
                <w:tab w:val="left" w:leader="underscore" w:pos="9386"/>
              </w:tabs>
              <w:spacing w:before="80"/>
              <w:ind w:left="1627"/>
              <w:rPr>
                <w:rFonts w:cs="Calibri"/>
                <w:bCs/>
              </w:rPr>
            </w:pPr>
            <w:r w:rsidRPr="00D61617">
              <w:rPr>
                <w:bCs/>
                <w:color w:val="000000" w:themeColor="text1"/>
                <w:u w:val="single"/>
              </w:rPr>
              <w:tab/>
            </w:r>
          </w:p>
          <w:p w14:paraId="1CC29F64" w14:textId="1BF2F517" w:rsidR="00134505" w:rsidRPr="00D61617" w:rsidRDefault="00134505" w:rsidP="00D61617">
            <w:pPr>
              <w:tabs>
                <w:tab w:val="left" w:leader="underscore" w:pos="9386"/>
              </w:tabs>
              <w:spacing w:before="80"/>
              <w:ind w:left="1627"/>
              <w:rPr>
                <w:rFonts w:cs="Calibri"/>
                <w:bCs/>
              </w:rPr>
            </w:pPr>
            <w:r w:rsidRPr="00D61617">
              <w:rPr>
                <w:bCs/>
                <w:color w:val="000000" w:themeColor="text1"/>
                <w:u w:val="single"/>
              </w:rPr>
              <w:tab/>
            </w:r>
          </w:p>
        </w:tc>
      </w:tr>
    </w:tbl>
    <w:p w14:paraId="1CC29F66" w14:textId="77777777" w:rsidR="0036214C" w:rsidRPr="00D61617" w:rsidRDefault="0036214C">
      <w:pPr>
        <w:rPr>
          <w:rFonts w:cs="Calibri"/>
          <w:bCs/>
        </w:rPr>
      </w:pPr>
    </w:p>
    <w:tbl>
      <w:tblPr>
        <w:tblW w:w="0" w:type="auto"/>
        <w:tblLayout w:type="fixed"/>
        <w:tblLook w:val="0000" w:firstRow="0" w:lastRow="0" w:firstColumn="0" w:lastColumn="0" w:noHBand="0" w:noVBand="0"/>
      </w:tblPr>
      <w:tblGrid>
        <w:gridCol w:w="9605"/>
      </w:tblGrid>
      <w:tr w:rsidR="0036214C" w:rsidRPr="00D61617" w14:paraId="1CC29F68" w14:textId="77777777" w:rsidTr="000A253C">
        <w:tc>
          <w:tcPr>
            <w:tcW w:w="9605" w:type="dxa"/>
          </w:tcPr>
          <w:p w14:paraId="1CC29F67" w14:textId="61000425" w:rsidR="0036214C" w:rsidRPr="00D61617" w:rsidRDefault="0036214C" w:rsidP="00D61617">
            <w:pPr>
              <w:tabs>
                <w:tab w:val="left" w:pos="720"/>
                <w:tab w:val="left" w:pos="6553"/>
                <w:tab w:val="left" w:pos="7903"/>
              </w:tabs>
              <w:spacing w:after="80"/>
              <w:rPr>
                <w:rFonts w:cs="Calibri"/>
              </w:rPr>
            </w:pPr>
            <w:r w:rsidRPr="00D61617">
              <w:rPr>
                <w:rFonts w:cs="Calibri"/>
                <w:b/>
              </w:rPr>
              <w:t>A.7</w:t>
            </w:r>
            <w:r w:rsidRPr="00D61617">
              <w:rPr>
                <w:rFonts w:cs="Calibri"/>
              </w:rPr>
              <w:tab/>
            </w:r>
            <w:r w:rsidRPr="00D61617">
              <w:rPr>
                <w:rFonts w:cs="Calibri"/>
                <w:b/>
              </w:rPr>
              <w:t>What is the approximate volume of the proposed earthworks?</w:t>
            </w:r>
            <w:r w:rsidR="00EC5A3D" w:rsidRPr="00D61617">
              <w:rPr>
                <w:rFonts w:cs="Calibri"/>
                <w:b/>
              </w:rPr>
              <w:tab/>
            </w:r>
            <w:sdt>
              <w:sdtPr>
                <w:id w:val="-534663870"/>
                <w:placeholder>
                  <w:docPart w:val="489805E48CF2417294FF419D37B1C413"/>
                </w:placeholder>
              </w:sdtPr>
              <w:sdtEndPr>
                <w:rPr>
                  <w:u w:val="single"/>
                </w:rPr>
              </w:sdtEndPr>
              <w:sdtContent>
                <w:r w:rsidR="00EC5A3D" w:rsidRPr="00D61617">
                  <w:rPr>
                    <w:u w:val="single"/>
                  </w:rPr>
                  <w:fldChar w:fldCharType="begin">
                    <w:ffData>
                      <w:name w:val=""/>
                      <w:enabled/>
                      <w:calcOnExit w:val="0"/>
                      <w:textInput/>
                    </w:ffData>
                  </w:fldChar>
                </w:r>
                <w:r w:rsidR="00EC5A3D" w:rsidRPr="00D61617">
                  <w:rPr>
                    <w:u w:val="single"/>
                  </w:rPr>
                  <w:instrText xml:space="preserve"> FORMTEXT </w:instrText>
                </w:r>
                <w:r w:rsidR="00EC5A3D" w:rsidRPr="00D61617">
                  <w:rPr>
                    <w:u w:val="single"/>
                  </w:rPr>
                </w:r>
                <w:r w:rsidR="00EC5A3D" w:rsidRPr="00D61617">
                  <w:rPr>
                    <w:u w:val="single"/>
                  </w:rPr>
                  <w:fldChar w:fldCharType="separate"/>
                </w:r>
                <w:r w:rsidR="00EC5A3D" w:rsidRPr="00D61617">
                  <w:rPr>
                    <w:u w:val="single"/>
                  </w:rPr>
                  <w:t> </w:t>
                </w:r>
                <w:r w:rsidR="00EC5A3D" w:rsidRPr="00D61617">
                  <w:rPr>
                    <w:u w:val="single"/>
                  </w:rPr>
                  <w:t> </w:t>
                </w:r>
                <w:r w:rsidR="00EC5A3D" w:rsidRPr="00D61617">
                  <w:rPr>
                    <w:u w:val="single"/>
                  </w:rPr>
                  <w:t> </w:t>
                </w:r>
                <w:r w:rsidR="00EC5A3D" w:rsidRPr="00D61617">
                  <w:rPr>
                    <w:u w:val="single"/>
                  </w:rPr>
                  <w:t> </w:t>
                </w:r>
                <w:r w:rsidR="00EC5A3D" w:rsidRPr="00D61617">
                  <w:rPr>
                    <w:u w:val="single"/>
                  </w:rPr>
                  <w:t> </w:t>
                </w:r>
                <w:r w:rsidR="00EC5A3D" w:rsidRPr="00D61617">
                  <w:rPr>
                    <w:u w:val="single"/>
                  </w:rPr>
                  <w:fldChar w:fldCharType="end"/>
                </w:r>
              </w:sdtContent>
            </w:sdt>
            <w:r w:rsidR="00EC5A3D" w:rsidRPr="00D61617">
              <w:rPr>
                <w:color w:val="000000" w:themeColor="text1"/>
                <w:u w:val="single"/>
              </w:rPr>
              <w:tab/>
            </w:r>
            <w:r w:rsidR="00BC639A" w:rsidRPr="00D61617">
              <w:rPr>
                <w:rFonts w:cs="Calibri"/>
              </w:rPr>
              <w:t xml:space="preserve"> </w:t>
            </w:r>
            <w:r w:rsidRPr="00D61617">
              <w:rPr>
                <w:rFonts w:cs="Calibri"/>
              </w:rPr>
              <w:t>cubic metres</w:t>
            </w:r>
          </w:p>
        </w:tc>
      </w:tr>
    </w:tbl>
    <w:p w14:paraId="1CC29F69"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6B" w14:textId="77777777" w:rsidTr="000A253C">
        <w:tc>
          <w:tcPr>
            <w:tcW w:w="9605" w:type="dxa"/>
          </w:tcPr>
          <w:p w14:paraId="1CC29F6A" w14:textId="5AB73A89" w:rsidR="0036214C" w:rsidRPr="00D61617" w:rsidRDefault="0036214C" w:rsidP="00D61617">
            <w:pPr>
              <w:tabs>
                <w:tab w:val="left" w:pos="720"/>
                <w:tab w:val="left" w:pos="6463"/>
                <w:tab w:val="left" w:leader="underscore" w:pos="7993"/>
              </w:tabs>
              <w:spacing w:after="80"/>
              <w:rPr>
                <w:rFonts w:cs="Calibri"/>
              </w:rPr>
            </w:pPr>
            <w:r w:rsidRPr="00D61617">
              <w:rPr>
                <w:rFonts w:cs="Calibri"/>
                <w:b/>
              </w:rPr>
              <w:t>A.8</w:t>
            </w:r>
            <w:r w:rsidRPr="00D61617">
              <w:rPr>
                <w:rFonts w:cs="Calibri"/>
                <w:b/>
              </w:rPr>
              <w:tab/>
              <w:t>What is the approximate area that the earthworks will affect?</w:t>
            </w:r>
            <w:r w:rsidR="003128AE" w:rsidRPr="00D61617">
              <w:rPr>
                <w:rFonts w:cs="Calibri"/>
                <w:b/>
              </w:rPr>
              <w:tab/>
            </w:r>
            <w:sdt>
              <w:sdtPr>
                <w:id w:val="1407565242"/>
                <w:placeholder>
                  <w:docPart w:val="046678B3DF1345FD8913D75B7284EC0B"/>
                </w:placeholder>
              </w:sdtPr>
              <w:sdtEndPr>
                <w:rPr>
                  <w:u w:val="single"/>
                </w:rPr>
              </w:sdtEndPr>
              <w:sdtContent>
                <w:r w:rsidR="00EC5A3D" w:rsidRPr="00D61617">
                  <w:rPr>
                    <w:u w:val="single"/>
                  </w:rPr>
                  <w:fldChar w:fldCharType="begin">
                    <w:ffData>
                      <w:name w:val=""/>
                      <w:enabled/>
                      <w:calcOnExit w:val="0"/>
                      <w:textInput/>
                    </w:ffData>
                  </w:fldChar>
                </w:r>
                <w:r w:rsidR="00EC5A3D" w:rsidRPr="00D61617">
                  <w:rPr>
                    <w:u w:val="single"/>
                  </w:rPr>
                  <w:instrText xml:space="preserve"> FORMTEXT </w:instrText>
                </w:r>
                <w:r w:rsidR="00EC5A3D" w:rsidRPr="00D61617">
                  <w:rPr>
                    <w:u w:val="single"/>
                  </w:rPr>
                </w:r>
                <w:r w:rsidR="00EC5A3D" w:rsidRPr="00D61617">
                  <w:rPr>
                    <w:u w:val="single"/>
                  </w:rPr>
                  <w:fldChar w:fldCharType="separate"/>
                </w:r>
                <w:r w:rsidR="00EC5A3D" w:rsidRPr="00D61617">
                  <w:rPr>
                    <w:u w:val="single"/>
                  </w:rPr>
                  <w:t> </w:t>
                </w:r>
                <w:r w:rsidR="00EC5A3D" w:rsidRPr="00D61617">
                  <w:rPr>
                    <w:u w:val="single"/>
                  </w:rPr>
                  <w:t> </w:t>
                </w:r>
                <w:r w:rsidR="00EC5A3D" w:rsidRPr="00D61617">
                  <w:rPr>
                    <w:u w:val="single"/>
                  </w:rPr>
                  <w:t> </w:t>
                </w:r>
                <w:r w:rsidR="00EC5A3D" w:rsidRPr="00D61617">
                  <w:rPr>
                    <w:u w:val="single"/>
                  </w:rPr>
                  <w:t> </w:t>
                </w:r>
                <w:r w:rsidR="00EC5A3D" w:rsidRPr="00D61617">
                  <w:rPr>
                    <w:u w:val="single"/>
                  </w:rPr>
                  <w:t> </w:t>
                </w:r>
                <w:r w:rsidR="00EC5A3D" w:rsidRPr="00D61617">
                  <w:rPr>
                    <w:u w:val="single"/>
                  </w:rPr>
                  <w:fldChar w:fldCharType="end"/>
                </w:r>
              </w:sdtContent>
            </w:sdt>
            <w:r w:rsidR="00EC5A3D" w:rsidRPr="00D61617">
              <w:rPr>
                <w:color w:val="000000" w:themeColor="text1"/>
                <w:u w:val="single"/>
              </w:rPr>
              <w:tab/>
            </w:r>
            <w:r w:rsidR="00BC639A" w:rsidRPr="00D61617">
              <w:rPr>
                <w:rFonts w:cs="Calibri"/>
              </w:rPr>
              <w:t xml:space="preserve"> </w:t>
            </w:r>
            <w:r w:rsidRPr="00D61617">
              <w:rPr>
                <w:rFonts w:cs="Calibri"/>
              </w:rPr>
              <w:t>square metres</w:t>
            </w:r>
          </w:p>
        </w:tc>
      </w:tr>
    </w:tbl>
    <w:p w14:paraId="1CC29F6C" w14:textId="77777777" w:rsidR="0036214C" w:rsidRPr="00D61617" w:rsidRDefault="0036214C">
      <w:pPr>
        <w:ind w:left="720" w:hanging="720"/>
        <w:rPr>
          <w:rFonts w:cs="Calibri"/>
        </w:rPr>
      </w:pPr>
    </w:p>
    <w:tbl>
      <w:tblPr>
        <w:tblW w:w="0" w:type="auto"/>
        <w:tblLayout w:type="fixed"/>
        <w:tblLook w:val="0000" w:firstRow="0" w:lastRow="0" w:firstColumn="0" w:lastColumn="0" w:noHBand="0" w:noVBand="0"/>
      </w:tblPr>
      <w:tblGrid>
        <w:gridCol w:w="9605"/>
      </w:tblGrid>
      <w:tr w:rsidR="0036214C" w:rsidRPr="00D61617" w14:paraId="1CC29F72" w14:textId="77777777" w:rsidTr="00D61617">
        <w:trPr>
          <w:cantSplit/>
          <w:trHeight w:hRule="exact" w:val="1944"/>
        </w:trPr>
        <w:tc>
          <w:tcPr>
            <w:tcW w:w="9605" w:type="dxa"/>
          </w:tcPr>
          <w:p w14:paraId="1CC29F6D" w14:textId="77777777" w:rsidR="0036214C" w:rsidRPr="00D61617" w:rsidRDefault="0036214C" w:rsidP="00D61617">
            <w:pPr>
              <w:tabs>
                <w:tab w:val="left" w:pos="720"/>
                <w:tab w:val="left" w:leader="underscore" w:pos="9029"/>
              </w:tabs>
              <w:spacing w:after="80"/>
              <w:ind w:left="720" w:hanging="720"/>
              <w:rPr>
                <w:rFonts w:cs="Calibri"/>
                <w:b/>
              </w:rPr>
            </w:pPr>
            <w:r w:rsidRPr="00D61617">
              <w:rPr>
                <w:rFonts w:cs="Calibri"/>
                <w:b/>
              </w:rPr>
              <w:t>A.9</w:t>
            </w:r>
            <w:r w:rsidRPr="00D61617">
              <w:rPr>
                <w:rFonts w:cs="Calibri"/>
                <w:b/>
              </w:rPr>
              <w:tab/>
              <w:t>Describe any cut or fill batters, or both (include height of batter, depth of excavation or fill, slope of batter and extent)</w:t>
            </w:r>
          </w:p>
          <w:p w14:paraId="1A16C920" w14:textId="15AC29E4" w:rsidR="003128AE" w:rsidRPr="00D61617" w:rsidRDefault="00642B3F" w:rsidP="00D61617">
            <w:pPr>
              <w:tabs>
                <w:tab w:val="right" w:leader="underscore" w:pos="9391"/>
              </w:tabs>
              <w:spacing w:after="80"/>
              <w:ind w:left="720"/>
              <w:rPr>
                <w:rFonts w:cs="Calibri"/>
              </w:rPr>
            </w:pPr>
            <w:sdt>
              <w:sdtPr>
                <w:id w:val="116267103"/>
                <w:placeholder>
                  <w:docPart w:val="4F725277D5824C3A9375E063C510F08E"/>
                </w:placeholder>
              </w:sdtPr>
              <w:sdtEndPr>
                <w:rPr>
                  <w:u w:val="single"/>
                </w:rPr>
              </w:sdtEndPr>
              <w:sdtContent>
                <w:r w:rsidR="003128AE" w:rsidRPr="00D61617">
                  <w:rPr>
                    <w:u w:val="single"/>
                  </w:rPr>
                  <w:fldChar w:fldCharType="begin">
                    <w:ffData>
                      <w:name w:val=""/>
                      <w:enabled/>
                      <w:calcOnExit w:val="0"/>
                      <w:textInput/>
                    </w:ffData>
                  </w:fldChar>
                </w:r>
                <w:r w:rsidR="003128AE" w:rsidRPr="00D61617">
                  <w:rPr>
                    <w:u w:val="single"/>
                  </w:rPr>
                  <w:instrText xml:space="preserve"> FORMTEXT </w:instrText>
                </w:r>
                <w:r w:rsidR="003128AE" w:rsidRPr="00D61617">
                  <w:rPr>
                    <w:u w:val="single"/>
                  </w:rPr>
                </w:r>
                <w:r w:rsidR="003128AE" w:rsidRPr="00D61617">
                  <w:rPr>
                    <w:u w:val="single"/>
                  </w:rPr>
                  <w:fldChar w:fldCharType="separate"/>
                </w:r>
                <w:r w:rsidR="003128AE" w:rsidRPr="00D61617">
                  <w:rPr>
                    <w:u w:val="single"/>
                  </w:rPr>
                  <w:t> </w:t>
                </w:r>
                <w:r w:rsidR="003128AE" w:rsidRPr="00D61617">
                  <w:rPr>
                    <w:u w:val="single"/>
                  </w:rPr>
                  <w:t> </w:t>
                </w:r>
                <w:r w:rsidR="003128AE" w:rsidRPr="00D61617">
                  <w:rPr>
                    <w:u w:val="single"/>
                  </w:rPr>
                  <w:t> </w:t>
                </w:r>
                <w:r w:rsidR="003128AE" w:rsidRPr="00D61617">
                  <w:rPr>
                    <w:u w:val="single"/>
                  </w:rPr>
                  <w:t> </w:t>
                </w:r>
                <w:r w:rsidR="003128AE" w:rsidRPr="00D61617">
                  <w:rPr>
                    <w:u w:val="single"/>
                  </w:rPr>
                  <w:t> </w:t>
                </w:r>
                <w:r w:rsidR="003128AE" w:rsidRPr="00D61617">
                  <w:rPr>
                    <w:u w:val="single"/>
                  </w:rPr>
                  <w:fldChar w:fldCharType="end"/>
                </w:r>
              </w:sdtContent>
            </w:sdt>
            <w:r w:rsidR="003128AE" w:rsidRPr="00D61617">
              <w:rPr>
                <w:color w:val="000000" w:themeColor="text1"/>
                <w:u w:val="single"/>
              </w:rPr>
              <w:tab/>
            </w:r>
          </w:p>
          <w:p w14:paraId="772E806D" w14:textId="77777777" w:rsidR="003128AE" w:rsidRPr="00D61617" w:rsidRDefault="003128AE" w:rsidP="00D61617">
            <w:pPr>
              <w:tabs>
                <w:tab w:val="left" w:leader="underscore" w:pos="9386"/>
              </w:tabs>
              <w:ind w:left="720"/>
              <w:rPr>
                <w:rFonts w:cs="Calibri"/>
              </w:rPr>
            </w:pPr>
            <w:r w:rsidRPr="00D61617">
              <w:rPr>
                <w:color w:val="000000" w:themeColor="text1"/>
                <w:u w:val="single"/>
              </w:rPr>
              <w:tab/>
            </w:r>
          </w:p>
          <w:p w14:paraId="4E01D174" w14:textId="77777777" w:rsidR="003128AE" w:rsidRPr="00D61617" w:rsidRDefault="003128AE" w:rsidP="003128AE">
            <w:pPr>
              <w:tabs>
                <w:tab w:val="left" w:leader="underscore" w:pos="9386"/>
              </w:tabs>
              <w:spacing w:before="80"/>
              <w:ind w:left="720"/>
              <w:rPr>
                <w:rFonts w:cs="Calibri"/>
              </w:rPr>
            </w:pPr>
            <w:r w:rsidRPr="00D61617">
              <w:rPr>
                <w:color w:val="000000" w:themeColor="text1"/>
                <w:u w:val="single"/>
              </w:rPr>
              <w:tab/>
            </w:r>
          </w:p>
          <w:p w14:paraId="1CC29F71" w14:textId="39C1B0CC" w:rsidR="003128AE" w:rsidRPr="00D61617" w:rsidRDefault="003128AE" w:rsidP="00D61617">
            <w:pPr>
              <w:tabs>
                <w:tab w:val="left" w:leader="underscore" w:pos="9386"/>
              </w:tabs>
              <w:spacing w:before="80"/>
              <w:ind w:left="720"/>
              <w:rPr>
                <w:rFonts w:cs="Calibri"/>
              </w:rPr>
            </w:pPr>
            <w:r w:rsidRPr="00D61617">
              <w:rPr>
                <w:color w:val="000000" w:themeColor="text1"/>
                <w:u w:val="single"/>
              </w:rPr>
              <w:tab/>
            </w:r>
          </w:p>
        </w:tc>
      </w:tr>
    </w:tbl>
    <w:p w14:paraId="1CC29F73"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7A" w14:textId="77777777" w:rsidTr="00D61617">
        <w:trPr>
          <w:cantSplit/>
          <w:trHeight w:hRule="exact" w:val="2160"/>
        </w:trPr>
        <w:tc>
          <w:tcPr>
            <w:tcW w:w="9605" w:type="dxa"/>
          </w:tcPr>
          <w:p w14:paraId="1CC29F74" w14:textId="77777777" w:rsidR="0036214C" w:rsidRPr="00D61617" w:rsidRDefault="0036214C" w:rsidP="00D61617">
            <w:pPr>
              <w:spacing w:after="80"/>
              <w:rPr>
                <w:rFonts w:cs="Calibri"/>
                <w:b/>
              </w:rPr>
            </w:pPr>
            <w:r w:rsidRPr="00D61617">
              <w:rPr>
                <w:rFonts w:cs="Calibri"/>
                <w:b/>
              </w:rPr>
              <w:t>A.10</w:t>
            </w:r>
            <w:r w:rsidRPr="00D61617">
              <w:rPr>
                <w:rFonts w:cs="Calibri"/>
                <w:b/>
              </w:rPr>
              <w:tab/>
              <w:t>Will you be stockpiling any material?</w:t>
            </w:r>
          </w:p>
          <w:p w14:paraId="1CC29F75" w14:textId="53624459" w:rsidR="0036214C" w:rsidRPr="00D61617" w:rsidRDefault="00642B3F">
            <w:pPr>
              <w:tabs>
                <w:tab w:val="left" w:pos="1620"/>
              </w:tabs>
              <w:spacing w:line="360" w:lineRule="exact"/>
              <w:ind w:left="1080"/>
              <w:rPr>
                <w:rFonts w:cs="Calibri"/>
                <w:szCs w:val="22"/>
              </w:rPr>
            </w:pPr>
            <w:sdt>
              <w:sdtPr>
                <w:rPr>
                  <w:sz w:val="28"/>
                  <w:szCs w:val="28"/>
                </w:rPr>
                <w:id w:val="-1169935608"/>
                <w14:checkbox>
                  <w14:checked w14:val="0"/>
                  <w14:checkedState w14:val="00FE" w14:font="Wingdings"/>
                  <w14:uncheckedState w14:val="2610" w14:font="MS Gothic"/>
                </w14:checkbox>
              </w:sdtPr>
              <w:sdtEndPr/>
              <w:sdtContent>
                <w:r w:rsidR="00134505" w:rsidRPr="00D61617">
                  <w:rPr>
                    <w:rFonts w:ascii="MS Gothic" w:eastAsia="MS Gothic" w:hAnsi="MS Gothic"/>
                    <w:sz w:val="28"/>
                    <w:szCs w:val="28"/>
                  </w:rPr>
                  <w:t>☐</w:t>
                </w:r>
              </w:sdtContent>
            </w:sdt>
            <w:r w:rsidR="0036214C" w:rsidRPr="00D61617">
              <w:rPr>
                <w:rFonts w:cs="Calibri"/>
                <w:szCs w:val="22"/>
              </w:rPr>
              <w:tab/>
              <w:t>No</w:t>
            </w:r>
          </w:p>
          <w:p w14:paraId="1CC29F76" w14:textId="7B7F8895" w:rsidR="0036214C" w:rsidRPr="00D61617" w:rsidRDefault="00642B3F">
            <w:pPr>
              <w:tabs>
                <w:tab w:val="left" w:pos="1620"/>
              </w:tabs>
              <w:spacing w:after="80" w:line="360" w:lineRule="exact"/>
              <w:ind w:left="1080"/>
              <w:rPr>
                <w:rFonts w:cs="Calibri"/>
              </w:rPr>
            </w:pPr>
            <w:sdt>
              <w:sdtPr>
                <w:rPr>
                  <w:sz w:val="28"/>
                  <w:szCs w:val="28"/>
                </w:rPr>
                <w:id w:val="-1789348290"/>
                <w14:checkbox>
                  <w14:checked w14:val="0"/>
                  <w14:checkedState w14:val="00FE" w14:font="Wingdings"/>
                  <w14:uncheckedState w14:val="2610" w14:font="MS Gothic"/>
                </w14:checkbox>
              </w:sdtPr>
              <w:sdtEndPr/>
              <w:sdtContent>
                <w:r w:rsidR="00134505" w:rsidRPr="00D61617">
                  <w:rPr>
                    <w:rFonts w:ascii="MS Gothic" w:eastAsia="MS Gothic" w:hAnsi="MS Gothic"/>
                    <w:sz w:val="28"/>
                    <w:szCs w:val="28"/>
                  </w:rPr>
                  <w:t>☐</w:t>
                </w:r>
              </w:sdtContent>
            </w:sdt>
            <w:r w:rsidR="0036214C" w:rsidRPr="00D61617">
              <w:rPr>
                <w:rFonts w:cs="Calibri"/>
                <w:szCs w:val="22"/>
              </w:rPr>
              <w:tab/>
              <w:t>Yes</w:t>
            </w:r>
            <w:r w:rsidR="0036214C" w:rsidRPr="00D61617">
              <w:rPr>
                <w:rFonts w:cs="Calibri"/>
              </w:rPr>
              <w:t>, describe the dimension, location and duration of stockpiles.</w:t>
            </w:r>
          </w:p>
          <w:p w14:paraId="44E5A97B" w14:textId="278A2622" w:rsidR="003B636D" w:rsidRPr="00D61617" w:rsidRDefault="00642B3F" w:rsidP="00D61617">
            <w:pPr>
              <w:tabs>
                <w:tab w:val="right" w:leader="underscore" w:pos="9391"/>
              </w:tabs>
              <w:spacing w:after="80"/>
              <w:ind w:left="1620"/>
              <w:rPr>
                <w:rFonts w:cs="Calibri"/>
              </w:rPr>
            </w:pPr>
            <w:sdt>
              <w:sdtPr>
                <w:id w:val="884606451"/>
                <w:placeholder>
                  <w:docPart w:val="F6A1E33805B24B24BE54868A3BB389D0"/>
                </w:placeholder>
              </w:sdtPr>
              <w:sdtEndPr>
                <w:rPr>
                  <w:u w:val="single"/>
                </w:rPr>
              </w:sdtEndPr>
              <w:sdtContent>
                <w:r w:rsidR="003B636D" w:rsidRPr="00D61617">
                  <w:rPr>
                    <w:u w:val="single"/>
                  </w:rPr>
                  <w:fldChar w:fldCharType="begin">
                    <w:ffData>
                      <w:name w:val=""/>
                      <w:enabled/>
                      <w:calcOnExit w:val="0"/>
                      <w:textInput/>
                    </w:ffData>
                  </w:fldChar>
                </w:r>
                <w:r w:rsidR="003B636D" w:rsidRPr="00D61617">
                  <w:rPr>
                    <w:u w:val="single"/>
                  </w:rPr>
                  <w:instrText xml:space="preserve"> FORMTEXT </w:instrText>
                </w:r>
                <w:r w:rsidR="003B636D" w:rsidRPr="00D61617">
                  <w:rPr>
                    <w:u w:val="single"/>
                  </w:rPr>
                </w:r>
                <w:r w:rsidR="003B636D" w:rsidRPr="00D61617">
                  <w:rPr>
                    <w:u w:val="single"/>
                  </w:rPr>
                  <w:fldChar w:fldCharType="separate"/>
                </w:r>
                <w:r w:rsidR="003B636D" w:rsidRPr="00D61617">
                  <w:rPr>
                    <w:u w:val="single"/>
                  </w:rPr>
                  <w:t> </w:t>
                </w:r>
                <w:r w:rsidR="003B636D" w:rsidRPr="00D61617">
                  <w:rPr>
                    <w:u w:val="single"/>
                  </w:rPr>
                  <w:t> </w:t>
                </w:r>
                <w:r w:rsidR="003B636D" w:rsidRPr="00D61617">
                  <w:rPr>
                    <w:u w:val="single"/>
                  </w:rPr>
                  <w:t> </w:t>
                </w:r>
                <w:r w:rsidR="003B636D" w:rsidRPr="00D61617">
                  <w:rPr>
                    <w:u w:val="single"/>
                  </w:rPr>
                  <w:t> </w:t>
                </w:r>
                <w:r w:rsidR="003B636D" w:rsidRPr="00D61617">
                  <w:rPr>
                    <w:u w:val="single"/>
                  </w:rPr>
                  <w:t> </w:t>
                </w:r>
                <w:r w:rsidR="003B636D" w:rsidRPr="00D61617">
                  <w:rPr>
                    <w:u w:val="single"/>
                  </w:rPr>
                  <w:fldChar w:fldCharType="end"/>
                </w:r>
              </w:sdtContent>
            </w:sdt>
            <w:r w:rsidR="003B636D" w:rsidRPr="00D61617">
              <w:rPr>
                <w:color w:val="000000" w:themeColor="text1"/>
                <w:u w:val="single"/>
              </w:rPr>
              <w:tab/>
            </w:r>
          </w:p>
          <w:p w14:paraId="39A3B911" w14:textId="77777777" w:rsidR="003B636D" w:rsidRPr="00D61617" w:rsidRDefault="003B636D" w:rsidP="00D61617">
            <w:pPr>
              <w:tabs>
                <w:tab w:val="left" w:leader="underscore" w:pos="9386"/>
              </w:tabs>
              <w:ind w:left="1627"/>
              <w:rPr>
                <w:rFonts w:cs="Calibri"/>
              </w:rPr>
            </w:pPr>
            <w:r w:rsidRPr="00D61617">
              <w:rPr>
                <w:color w:val="000000" w:themeColor="text1"/>
                <w:u w:val="single"/>
              </w:rPr>
              <w:tab/>
            </w:r>
          </w:p>
          <w:p w14:paraId="1CC29F79" w14:textId="3E408475" w:rsidR="003B636D" w:rsidRPr="00D61617" w:rsidRDefault="003B636D" w:rsidP="00D61617">
            <w:pPr>
              <w:tabs>
                <w:tab w:val="left" w:leader="underscore" w:pos="9386"/>
              </w:tabs>
              <w:spacing w:before="80"/>
              <w:ind w:left="1627"/>
              <w:rPr>
                <w:rFonts w:cs="Calibri"/>
              </w:rPr>
            </w:pPr>
            <w:r w:rsidRPr="00D61617">
              <w:rPr>
                <w:color w:val="000000" w:themeColor="text1"/>
                <w:u w:val="single"/>
              </w:rPr>
              <w:tab/>
            </w:r>
          </w:p>
        </w:tc>
      </w:tr>
    </w:tbl>
    <w:p w14:paraId="1CC29F7B" w14:textId="77777777" w:rsidR="004A6DB0" w:rsidRPr="00D61617" w:rsidRDefault="004A6DB0">
      <w:pPr>
        <w:jc w:val="left"/>
        <w:rPr>
          <w:rFonts w:cs="Calibri"/>
          <w:sz w:val="16"/>
          <w:szCs w:val="16"/>
        </w:rPr>
      </w:pPr>
      <w:r w:rsidRPr="00D61617">
        <w:rPr>
          <w:rFonts w:cs="Calibri"/>
          <w:sz w:val="16"/>
          <w:szCs w:val="16"/>
        </w:rPr>
        <w:br w:type="page"/>
      </w:r>
    </w:p>
    <w:tbl>
      <w:tblPr>
        <w:tblW w:w="0" w:type="auto"/>
        <w:tblBorders>
          <w:top w:val="single" w:sz="8" w:space="0" w:color="00544A" w:themeColor="accent1"/>
          <w:left w:val="single" w:sz="8" w:space="0" w:color="00544A" w:themeColor="accent1"/>
          <w:bottom w:val="single" w:sz="8" w:space="0" w:color="00544A" w:themeColor="accent1"/>
          <w:right w:val="single" w:sz="8" w:space="0" w:color="00544A" w:themeColor="accent1"/>
        </w:tblBorders>
        <w:shd w:val="clear" w:color="auto" w:fill="00544A" w:themeFill="accent1"/>
        <w:tblLayout w:type="fixed"/>
        <w:tblLook w:val="0000" w:firstRow="0" w:lastRow="0" w:firstColumn="0" w:lastColumn="0" w:noHBand="0" w:noVBand="0"/>
      </w:tblPr>
      <w:tblGrid>
        <w:gridCol w:w="9605"/>
      </w:tblGrid>
      <w:tr w:rsidR="0036214C" w:rsidRPr="00D61617" w14:paraId="1CC29F7E" w14:textId="77777777" w:rsidTr="00D61617">
        <w:tc>
          <w:tcPr>
            <w:tcW w:w="9605" w:type="dxa"/>
            <w:shd w:val="clear" w:color="auto" w:fill="00544A" w:themeFill="accent1"/>
          </w:tcPr>
          <w:p w14:paraId="1CC29F7D" w14:textId="77777777" w:rsidR="0036214C" w:rsidRPr="00D61617" w:rsidRDefault="0036214C" w:rsidP="0052381D">
            <w:pPr>
              <w:spacing w:before="80" w:after="80"/>
              <w:rPr>
                <w:rFonts w:cs="Calibri"/>
                <w:i/>
                <w:color w:val="FFFFFF"/>
              </w:rPr>
            </w:pPr>
            <w:r w:rsidRPr="00D61617">
              <w:rPr>
                <w:rFonts w:cs="Calibri"/>
              </w:rPr>
              <w:lastRenderedPageBreak/>
              <w:br w:type="page"/>
            </w:r>
            <w:r w:rsidRPr="00D61617">
              <w:rPr>
                <w:rFonts w:cs="Calibri"/>
                <w:i/>
                <w:color w:val="FFFFFF"/>
              </w:rPr>
              <w:t xml:space="preserve">If your proposed earthworks are associated with a minor quarrying or mining operation, provide the following details in </w:t>
            </w:r>
            <w:r w:rsidRPr="00D61617">
              <w:rPr>
                <w:rFonts w:cs="Calibri"/>
                <w:b/>
                <w:i/>
                <w:color w:val="FFFFFF"/>
              </w:rPr>
              <w:t>A.11 to A.14</w:t>
            </w:r>
            <w:r w:rsidRPr="00D61617">
              <w:rPr>
                <w:rFonts w:cs="Calibri"/>
                <w:i/>
                <w:color w:val="FFFFFF"/>
              </w:rPr>
              <w:t xml:space="preserve">, otherwise go to </w:t>
            </w:r>
            <w:r w:rsidRPr="00D61617">
              <w:rPr>
                <w:rFonts w:cs="Calibri"/>
                <w:b/>
                <w:i/>
                <w:color w:val="FFFFFF"/>
              </w:rPr>
              <w:t>Section B – Site Details</w:t>
            </w:r>
            <w:r w:rsidRPr="00D61617">
              <w:rPr>
                <w:rFonts w:cs="Calibri"/>
                <w:i/>
                <w:color w:val="FFFFFF"/>
              </w:rPr>
              <w:t>.</w:t>
            </w:r>
          </w:p>
        </w:tc>
      </w:tr>
    </w:tbl>
    <w:p w14:paraId="1CC29F7F"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81" w14:textId="77777777" w:rsidTr="000A253C">
        <w:tc>
          <w:tcPr>
            <w:tcW w:w="9605" w:type="dxa"/>
          </w:tcPr>
          <w:p w14:paraId="1CC29F80" w14:textId="306CC20A" w:rsidR="0036214C" w:rsidRPr="00D61617" w:rsidRDefault="0036214C" w:rsidP="00D61617">
            <w:pPr>
              <w:tabs>
                <w:tab w:val="left" w:pos="720"/>
                <w:tab w:val="left" w:pos="6283"/>
                <w:tab w:val="left" w:pos="8533"/>
              </w:tabs>
              <w:rPr>
                <w:rFonts w:cs="Calibri"/>
              </w:rPr>
            </w:pPr>
            <w:r w:rsidRPr="00D61617">
              <w:rPr>
                <w:rFonts w:cs="Calibri"/>
                <w:b/>
              </w:rPr>
              <w:t>A.11</w:t>
            </w:r>
            <w:r w:rsidRPr="00D61617">
              <w:rPr>
                <w:rFonts w:cs="Calibri"/>
              </w:rPr>
              <w:tab/>
            </w:r>
            <w:r w:rsidRPr="00D61617">
              <w:rPr>
                <w:rFonts w:cs="Calibri"/>
                <w:b/>
              </w:rPr>
              <w:t>What is the volume of overburden to be removed annually?</w:t>
            </w:r>
            <w:r w:rsidR="00CB6469" w:rsidRPr="00D61617">
              <w:rPr>
                <w:rFonts w:cs="Calibri"/>
                <w:b/>
              </w:rPr>
              <w:tab/>
            </w:r>
            <w:sdt>
              <w:sdtPr>
                <w:id w:val="991062079"/>
                <w:placeholder>
                  <w:docPart w:val="34C346F09F214F6691C6C6B6151881C5"/>
                </w:placeholder>
              </w:sdtPr>
              <w:sdtEndPr>
                <w:rPr>
                  <w:u w:val="single"/>
                </w:rPr>
              </w:sdtEndPr>
              <w:sdtContent>
                <w:r w:rsidR="00CB6469" w:rsidRPr="00D61617">
                  <w:rPr>
                    <w:u w:val="single"/>
                  </w:rPr>
                  <w:fldChar w:fldCharType="begin">
                    <w:ffData>
                      <w:name w:val=""/>
                      <w:enabled/>
                      <w:calcOnExit w:val="0"/>
                      <w:textInput/>
                    </w:ffData>
                  </w:fldChar>
                </w:r>
                <w:r w:rsidR="00CB6469" w:rsidRPr="00D61617">
                  <w:rPr>
                    <w:u w:val="single"/>
                  </w:rPr>
                  <w:instrText xml:space="preserve"> FORMTEXT </w:instrText>
                </w:r>
                <w:r w:rsidR="00CB6469" w:rsidRPr="00D61617">
                  <w:rPr>
                    <w:u w:val="single"/>
                  </w:rPr>
                </w:r>
                <w:r w:rsidR="00CB6469" w:rsidRPr="00D61617">
                  <w:rPr>
                    <w:u w:val="single"/>
                  </w:rPr>
                  <w:fldChar w:fldCharType="separate"/>
                </w:r>
                <w:r w:rsidR="00CB6469" w:rsidRPr="00D61617">
                  <w:rPr>
                    <w:u w:val="single"/>
                  </w:rPr>
                  <w:t> </w:t>
                </w:r>
                <w:r w:rsidR="00CB6469" w:rsidRPr="00D61617">
                  <w:rPr>
                    <w:u w:val="single"/>
                  </w:rPr>
                  <w:t> </w:t>
                </w:r>
                <w:r w:rsidR="00CB6469" w:rsidRPr="00D61617">
                  <w:rPr>
                    <w:u w:val="single"/>
                  </w:rPr>
                  <w:t> </w:t>
                </w:r>
                <w:r w:rsidR="00CB6469" w:rsidRPr="00D61617">
                  <w:rPr>
                    <w:u w:val="single"/>
                  </w:rPr>
                  <w:t> </w:t>
                </w:r>
                <w:r w:rsidR="00CB6469" w:rsidRPr="00D61617">
                  <w:rPr>
                    <w:u w:val="single"/>
                  </w:rPr>
                  <w:t> </w:t>
                </w:r>
                <w:r w:rsidR="00CB6469" w:rsidRPr="00D61617">
                  <w:rPr>
                    <w:u w:val="single"/>
                  </w:rPr>
                  <w:fldChar w:fldCharType="end"/>
                </w:r>
              </w:sdtContent>
            </w:sdt>
            <w:r w:rsidR="00CB6469" w:rsidRPr="00D61617">
              <w:rPr>
                <w:color w:val="000000" w:themeColor="text1"/>
                <w:u w:val="single"/>
              </w:rPr>
              <w:tab/>
            </w:r>
            <w:r w:rsidR="00CB6469" w:rsidRPr="00D61617">
              <w:rPr>
                <w:rFonts w:cs="Calibri"/>
              </w:rPr>
              <w:t xml:space="preserve"> </w:t>
            </w:r>
            <w:r w:rsidRPr="00D61617">
              <w:rPr>
                <w:rFonts w:cs="Calibri"/>
              </w:rPr>
              <w:t>m³/year</w:t>
            </w:r>
          </w:p>
        </w:tc>
      </w:tr>
    </w:tbl>
    <w:p w14:paraId="1CC29F82"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84" w14:textId="77777777" w:rsidTr="000A253C">
        <w:tc>
          <w:tcPr>
            <w:tcW w:w="9605" w:type="dxa"/>
          </w:tcPr>
          <w:p w14:paraId="1CC29F83" w14:textId="5C32BB91" w:rsidR="0036214C" w:rsidRPr="00D61617" w:rsidRDefault="0036214C" w:rsidP="00D61617">
            <w:pPr>
              <w:tabs>
                <w:tab w:val="left" w:pos="720"/>
                <w:tab w:val="left" w:pos="6960"/>
                <w:tab w:val="left" w:pos="8533"/>
              </w:tabs>
              <w:rPr>
                <w:rFonts w:cs="Calibri"/>
              </w:rPr>
            </w:pPr>
            <w:r w:rsidRPr="00D61617">
              <w:rPr>
                <w:rFonts w:cs="Calibri"/>
                <w:b/>
              </w:rPr>
              <w:t>A.12</w:t>
            </w:r>
            <w:r w:rsidRPr="00D61617">
              <w:rPr>
                <w:rFonts w:cs="Calibri"/>
              </w:rPr>
              <w:tab/>
            </w:r>
            <w:r w:rsidRPr="00D61617">
              <w:rPr>
                <w:rFonts w:cs="Calibri"/>
                <w:b/>
              </w:rPr>
              <w:t>How much of this material is to be retained within the quarry area?</w:t>
            </w:r>
            <w:r w:rsidR="00CB6469" w:rsidRPr="00D61617">
              <w:rPr>
                <w:rFonts w:cs="Calibri"/>
                <w:b/>
              </w:rPr>
              <w:tab/>
            </w:r>
            <w:sdt>
              <w:sdtPr>
                <w:id w:val="-962034146"/>
                <w:placeholder>
                  <w:docPart w:val="7D44F6D80B014F558B49AFDA94452CBE"/>
                </w:placeholder>
              </w:sdtPr>
              <w:sdtEndPr>
                <w:rPr>
                  <w:u w:val="single"/>
                </w:rPr>
              </w:sdtEndPr>
              <w:sdtContent>
                <w:r w:rsidR="00802FFB" w:rsidRPr="00D61617">
                  <w:rPr>
                    <w:u w:val="single"/>
                  </w:rPr>
                  <w:fldChar w:fldCharType="begin">
                    <w:ffData>
                      <w:name w:val=""/>
                      <w:enabled/>
                      <w:calcOnExit w:val="0"/>
                      <w:textInput/>
                    </w:ffData>
                  </w:fldChar>
                </w:r>
                <w:r w:rsidR="00802FFB" w:rsidRPr="00D61617">
                  <w:rPr>
                    <w:u w:val="single"/>
                  </w:rPr>
                  <w:instrText xml:space="preserve"> FORMTEXT </w:instrText>
                </w:r>
                <w:r w:rsidR="00802FFB" w:rsidRPr="00D61617">
                  <w:rPr>
                    <w:u w:val="single"/>
                  </w:rPr>
                </w:r>
                <w:r w:rsidR="00802FFB" w:rsidRPr="00D61617">
                  <w:rPr>
                    <w:u w:val="single"/>
                  </w:rPr>
                  <w:fldChar w:fldCharType="separate"/>
                </w:r>
                <w:r w:rsidR="00802FFB" w:rsidRPr="00D61617">
                  <w:rPr>
                    <w:u w:val="single"/>
                  </w:rPr>
                  <w:t> </w:t>
                </w:r>
                <w:r w:rsidR="00802FFB" w:rsidRPr="00D61617">
                  <w:rPr>
                    <w:u w:val="single"/>
                  </w:rPr>
                  <w:t> </w:t>
                </w:r>
                <w:r w:rsidR="00802FFB" w:rsidRPr="00D61617">
                  <w:rPr>
                    <w:u w:val="single"/>
                  </w:rPr>
                  <w:t> </w:t>
                </w:r>
                <w:r w:rsidR="00802FFB" w:rsidRPr="00D61617">
                  <w:rPr>
                    <w:u w:val="single"/>
                  </w:rPr>
                  <w:t> </w:t>
                </w:r>
                <w:r w:rsidR="00802FFB" w:rsidRPr="00D61617">
                  <w:rPr>
                    <w:u w:val="single"/>
                  </w:rPr>
                  <w:t> </w:t>
                </w:r>
                <w:r w:rsidR="00802FFB" w:rsidRPr="00D61617">
                  <w:rPr>
                    <w:u w:val="single"/>
                  </w:rPr>
                  <w:fldChar w:fldCharType="end"/>
                </w:r>
              </w:sdtContent>
            </w:sdt>
            <w:r w:rsidR="00802FFB" w:rsidRPr="00D61617">
              <w:rPr>
                <w:color w:val="000000" w:themeColor="text1"/>
                <w:u w:val="single"/>
              </w:rPr>
              <w:tab/>
            </w:r>
            <w:r w:rsidR="00CB6469" w:rsidRPr="00D61617">
              <w:rPr>
                <w:rFonts w:cs="Calibri"/>
              </w:rPr>
              <w:t xml:space="preserve"> </w:t>
            </w:r>
            <w:r w:rsidRPr="00D61617">
              <w:rPr>
                <w:rFonts w:cs="Calibri"/>
              </w:rPr>
              <w:t>m³</w:t>
            </w:r>
          </w:p>
        </w:tc>
      </w:tr>
    </w:tbl>
    <w:p w14:paraId="1CC29F85"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8C" w14:textId="77777777" w:rsidTr="00D61617">
        <w:trPr>
          <w:cantSplit/>
          <w:trHeight w:hRule="exact" w:val="2304"/>
        </w:trPr>
        <w:tc>
          <w:tcPr>
            <w:tcW w:w="9605" w:type="dxa"/>
          </w:tcPr>
          <w:p w14:paraId="1CC29F86" w14:textId="77777777" w:rsidR="0036214C" w:rsidRPr="00D61617" w:rsidRDefault="0036214C" w:rsidP="00D61617">
            <w:pPr>
              <w:spacing w:after="80"/>
              <w:ind w:left="720" w:hanging="720"/>
              <w:rPr>
                <w:rFonts w:cs="Calibri"/>
                <w:b/>
              </w:rPr>
            </w:pPr>
            <w:r w:rsidRPr="00D61617">
              <w:rPr>
                <w:rFonts w:cs="Calibri"/>
                <w:b/>
              </w:rPr>
              <w:t>A.13</w:t>
            </w:r>
            <w:r w:rsidRPr="00D61617">
              <w:rPr>
                <w:rFonts w:cs="Calibri"/>
                <w:b/>
              </w:rPr>
              <w:tab/>
              <w:t>If overburden is to be removed from the site, please provide details of the likely placement of this material (</w:t>
            </w:r>
            <w:r w:rsidR="00927F1A" w:rsidRPr="00D61617">
              <w:rPr>
                <w:rFonts w:cs="Calibri"/>
                <w:b/>
              </w:rPr>
              <w:t>e.g.</w:t>
            </w:r>
            <w:r w:rsidRPr="00D61617">
              <w:rPr>
                <w:rFonts w:cs="Calibri"/>
                <w:b/>
              </w:rPr>
              <w:t xml:space="preserve"> sold offsite or spread on paddocks etc).</w:t>
            </w:r>
          </w:p>
          <w:p w14:paraId="2D39C9E8" w14:textId="2EDFE660" w:rsidR="00CB6469" w:rsidRPr="00D61617" w:rsidRDefault="00642B3F" w:rsidP="00D61617">
            <w:pPr>
              <w:tabs>
                <w:tab w:val="right" w:leader="underscore" w:pos="9391"/>
              </w:tabs>
              <w:spacing w:after="80"/>
              <w:ind w:left="720"/>
              <w:rPr>
                <w:rFonts w:cs="Calibri"/>
              </w:rPr>
            </w:pPr>
            <w:sdt>
              <w:sdtPr>
                <w:id w:val="422615619"/>
                <w:placeholder>
                  <w:docPart w:val="AEEB7773D7784A438FEFE6D04241250B"/>
                </w:placeholder>
              </w:sdtPr>
              <w:sdtEndPr>
                <w:rPr>
                  <w:u w:val="single"/>
                </w:rPr>
              </w:sdtEndPr>
              <w:sdtContent>
                <w:r w:rsidR="00CB6469" w:rsidRPr="00D61617">
                  <w:rPr>
                    <w:u w:val="single"/>
                  </w:rPr>
                  <w:fldChar w:fldCharType="begin">
                    <w:ffData>
                      <w:name w:val=""/>
                      <w:enabled/>
                      <w:calcOnExit w:val="0"/>
                      <w:textInput/>
                    </w:ffData>
                  </w:fldChar>
                </w:r>
                <w:r w:rsidR="00CB6469" w:rsidRPr="00D61617">
                  <w:rPr>
                    <w:u w:val="single"/>
                  </w:rPr>
                  <w:instrText xml:space="preserve"> FORMTEXT </w:instrText>
                </w:r>
                <w:r w:rsidR="00CB6469" w:rsidRPr="00D61617">
                  <w:rPr>
                    <w:u w:val="single"/>
                  </w:rPr>
                </w:r>
                <w:r w:rsidR="00CB6469" w:rsidRPr="00D61617">
                  <w:rPr>
                    <w:u w:val="single"/>
                  </w:rPr>
                  <w:fldChar w:fldCharType="separate"/>
                </w:r>
                <w:r w:rsidR="00CB6469" w:rsidRPr="00D61617">
                  <w:rPr>
                    <w:u w:val="single"/>
                  </w:rPr>
                  <w:t> </w:t>
                </w:r>
                <w:r w:rsidR="00CB6469" w:rsidRPr="00D61617">
                  <w:rPr>
                    <w:u w:val="single"/>
                  </w:rPr>
                  <w:t> </w:t>
                </w:r>
                <w:r w:rsidR="00CB6469" w:rsidRPr="00D61617">
                  <w:rPr>
                    <w:u w:val="single"/>
                  </w:rPr>
                  <w:t> </w:t>
                </w:r>
                <w:r w:rsidR="00CB6469" w:rsidRPr="00D61617">
                  <w:rPr>
                    <w:u w:val="single"/>
                  </w:rPr>
                  <w:t> </w:t>
                </w:r>
                <w:r w:rsidR="00CB6469" w:rsidRPr="00D61617">
                  <w:rPr>
                    <w:u w:val="single"/>
                  </w:rPr>
                  <w:t> </w:t>
                </w:r>
                <w:r w:rsidR="00CB6469" w:rsidRPr="00D61617">
                  <w:rPr>
                    <w:u w:val="single"/>
                  </w:rPr>
                  <w:fldChar w:fldCharType="end"/>
                </w:r>
              </w:sdtContent>
            </w:sdt>
            <w:r w:rsidR="00CB6469" w:rsidRPr="00D61617">
              <w:rPr>
                <w:color w:val="000000" w:themeColor="text1"/>
                <w:u w:val="single"/>
              </w:rPr>
              <w:tab/>
            </w:r>
          </w:p>
          <w:p w14:paraId="1D038AEC" w14:textId="77777777" w:rsidR="00CB6469" w:rsidRPr="00D61617" w:rsidRDefault="00CB6469" w:rsidP="00D61617">
            <w:pPr>
              <w:tabs>
                <w:tab w:val="left" w:leader="underscore" w:pos="9386"/>
              </w:tabs>
              <w:ind w:left="720"/>
              <w:rPr>
                <w:rFonts w:cs="Calibri"/>
              </w:rPr>
            </w:pPr>
            <w:r w:rsidRPr="00D61617">
              <w:rPr>
                <w:color w:val="000000" w:themeColor="text1"/>
                <w:u w:val="single"/>
              </w:rPr>
              <w:tab/>
            </w:r>
          </w:p>
          <w:p w14:paraId="2BF537B5" w14:textId="77777777" w:rsidR="00CB6469" w:rsidRPr="00D61617" w:rsidRDefault="00CB6469" w:rsidP="00CB6469">
            <w:pPr>
              <w:tabs>
                <w:tab w:val="left" w:leader="underscore" w:pos="9386"/>
              </w:tabs>
              <w:spacing w:before="80"/>
              <w:ind w:left="720"/>
              <w:rPr>
                <w:rFonts w:cs="Calibri"/>
              </w:rPr>
            </w:pPr>
            <w:r w:rsidRPr="00D61617">
              <w:rPr>
                <w:color w:val="000000" w:themeColor="text1"/>
                <w:u w:val="single"/>
              </w:rPr>
              <w:tab/>
            </w:r>
          </w:p>
          <w:p w14:paraId="7966E887" w14:textId="77777777" w:rsidR="00CB6469" w:rsidRPr="00D61617" w:rsidRDefault="00CB6469" w:rsidP="00CB6469">
            <w:pPr>
              <w:tabs>
                <w:tab w:val="left" w:leader="underscore" w:pos="9386"/>
              </w:tabs>
              <w:spacing w:before="80"/>
              <w:ind w:left="720"/>
              <w:rPr>
                <w:rFonts w:cs="Calibri"/>
              </w:rPr>
            </w:pPr>
            <w:r w:rsidRPr="00D61617">
              <w:rPr>
                <w:color w:val="000000" w:themeColor="text1"/>
                <w:u w:val="single"/>
              </w:rPr>
              <w:tab/>
            </w:r>
          </w:p>
          <w:p w14:paraId="1CC29F8B" w14:textId="1C0EEE70" w:rsidR="00CB6469" w:rsidRPr="00D61617" w:rsidRDefault="00CB6469" w:rsidP="00D61617">
            <w:pPr>
              <w:tabs>
                <w:tab w:val="left" w:leader="underscore" w:pos="9386"/>
              </w:tabs>
              <w:spacing w:before="80"/>
              <w:ind w:left="720"/>
              <w:rPr>
                <w:rFonts w:cs="Calibri"/>
              </w:rPr>
            </w:pPr>
            <w:r w:rsidRPr="00D61617">
              <w:rPr>
                <w:color w:val="000000" w:themeColor="text1"/>
                <w:u w:val="single"/>
              </w:rPr>
              <w:tab/>
            </w:r>
          </w:p>
        </w:tc>
      </w:tr>
    </w:tbl>
    <w:p w14:paraId="1CC29F8D"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8F" w14:textId="77777777" w:rsidTr="000A253C">
        <w:tc>
          <w:tcPr>
            <w:tcW w:w="9605" w:type="dxa"/>
          </w:tcPr>
          <w:p w14:paraId="1CC29F8E" w14:textId="6C61325F" w:rsidR="0036214C" w:rsidRPr="00D61617" w:rsidRDefault="0036214C" w:rsidP="00D61617">
            <w:pPr>
              <w:tabs>
                <w:tab w:val="left" w:pos="720"/>
                <w:tab w:val="left" w:pos="7633"/>
                <w:tab w:val="left" w:pos="8533"/>
              </w:tabs>
              <w:rPr>
                <w:rFonts w:cs="Calibri"/>
              </w:rPr>
            </w:pPr>
            <w:r w:rsidRPr="00D61617">
              <w:rPr>
                <w:rFonts w:cs="Calibri"/>
                <w:b/>
              </w:rPr>
              <w:t>A.14</w:t>
            </w:r>
            <w:r w:rsidRPr="00D61617">
              <w:rPr>
                <w:rFonts w:cs="Calibri"/>
                <w:b/>
              </w:rPr>
              <w:tab/>
              <w:t>What is the estimated maximum volume of rock to be extracted per year?</w:t>
            </w:r>
            <w:r w:rsidR="00CB6469" w:rsidRPr="00D61617">
              <w:rPr>
                <w:rFonts w:cs="Calibri"/>
                <w:b/>
              </w:rPr>
              <w:tab/>
            </w:r>
            <w:sdt>
              <w:sdtPr>
                <w:id w:val="-1998559383"/>
                <w:placeholder>
                  <w:docPart w:val="AB67E28BF75C45FA836C85A31ED0A3F9"/>
                </w:placeholder>
              </w:sdtPr>
              <w:sdtEndPr>
                <w:rPr>
                  <w:u w:val="single"/>
                </w:rPr>
              </w:sdtEndPr>
              <w:sdtContent>
                <w:r w:rsidR="00802FFB" w:rsidRPr="00D61617">
                  <w:rPr>
                    <w:u w:val="single"/>
                  </w:rPr>
                  <w:fldChar w:fldCharType="begin">
                    <w:ffData>
                      <w:name w:val=""/>
                      <w:enabled/>
                      <w:calcOnExit w:val="0"/>
                      <w:textInput/>
                    </w:ffData>
                  </w:fldChar>
                </w:r>
                <w:r w:rsidR="00802FFB" w:rsidRPr="00D61617">
                  <w:rPr>
                    <w:u w:val="single"/>
                  </w:rPr>
                  <w:instrText xml:space="preserve"> FORMTEXT </w:instrText>
                </w:r>
                <w:r w:rsidR="00802FFB" w:rsidRPr="00D61617">
                  <w:rPr>
                    <w:u w:val="single"/>
                  </w:rPr>
                </w:r>
                <w:r w:rsidR="00802FFB" w:rsidRPr="00D61617">
                  <w:rPr>
                    <w:u w:val="single"/>
                  </w:rPr>
                  <w:fldChar w:fldCharType="separate"/>
                </w:r>
                <w:r w:rsidR="00802FFB" w:rsidRPr="00D61617">
                  <w:rPr>
                    <w:u w:val="single"/>
                  </w:rPr>
                  <w:t> </w:t>
                </w:r>
                <w:r w:rsidR="00802FFB" w:rsidRPr="00D61617">
                  <w:rPr>
                    <w:u w:val="single"/>
                  </w:rPr>
                  <w:t> </w:t>
                </w:r>
                <w:r w:rsidR="00802FFB" w:rsidRPr="00D61617">
                  <w:rPr>
                    <w:u w:val="single"/>
                  </w:rPr>
                  <w:t> </w:t>
                </w:r>
                <w:r w:rsidR="00802FFB" w:rsidRPr="00D61617">
                  <w:rPr>
                    <w:u w:val="single"/>
                  </w:rPr>
                  <w:t> </w:t>
                </w:r>
                <w:r w:rsidR="00802FFB" w:rsidRPr="00D61617">
                  <w:rPr>
                    <w:u w:val="single"/>
                  </w:rPr>
                  <w:t> </w:t>
                </w:r>
                <w:r w:rsidR="00802FFB" w:rsidRPr="00D61617">
                  <w:rPr>
                    <w:u w:val="single"/>
                  </w:rPr>
                  <w:fldChar w:fldCharType="end"/>
                </w:r>
              </w:sdtContent>
            </w:sdt>
            <w:r w:rsidR="00802FFB" w:rsidRPr="00D61617">
              <w:rPr>
                <w:color w:val="000000" w:themeColor="text1"/>
                <w:u w:val="single"/>
              </w:rPr>
              <w:tab/>
            </w:r>
            <w:r w:rsidR="00CB6469" w:rsidRPr="00D61617">
              <w:rPr>
                <w:rFonts w:cs="Calibri"/>
              </w:rPr>
              <w:t xml:space="preserve"> </w:t>
            </w:r>
            <w:r w:rsidRPr="00D61617">
              <w:rPr>
                <w:rFonts w:cs="Calibri"/>
              </w:rPr>
              <w:t>m³/year</w:t>
            </w:r>
          </w:p>
        </w:tc>
      </w:tr>
    </w:tbl>
    <w:p w14:paraId="1CC29F90" w14:textId="77777777" w:rsidR="0036214C" w:rsidRPr="00D61617" w:rsidRDefault="0036214C">
      <w:pPr>
        <w:rPr>
          <w:rFonts w:cs="Calibri"/>
        </w:rPr>
      </w:pPr>
    </w:p>
    <w:p w14:paraId="1CC29F91" w14:textId="77777777" w:rsidR="0036214C" w:rsidRPr="00D61617" w:rsidRDefault="0036214C">
      <w:pPr>
        <w:rPr>
          <w:rFonts w:cs="Calibri"/>
        </w:rPr>
      </w:pPr>
    </w:p>
    <w:tbl>
      <w:tblPr>
        <w:tblW w:w="0" w:type="auto"/>
        <w:tblBorders>
          <w:top w:val="single" w:sz="8" w:space="0" w:color="00544A" w:themeColor="accent1"/>
          <w:left w:val="single" w:sz="8" w:space="0" w:color="00544A" w:themeColor="accent1"/>
          <w:bottom w:val="single" w:sz="8" w:space="0" w:color="00544A" w:themeColor="accent1"/>
          <w:right w:val="single" w:sz="8" w:space="0" w:color="00544A" w:themeColor="accent1"/>
        </w:tblBorders>
        <w:shd w:val="clear" w:color="auto" w:fill="00544A" w:themeFill="accent1"/>
        <w:tblLayout w:type="fixed"/>
        <w:tblLook w:val="0000" w:firstRow="0" w:lastRow="0" w:firstColumn="0" w:lastColumn="0" w:noHBand="0" w:noVBand="0"/>
      </w:tblPr>
      <w:tblGrid>
        <w:gridCol w:w="669"/>
        <w:gridCol w:w="8936"/>
      </w:tblGrid>
      <w:tr w:rsidR="0036214C" w:rsidRPr="00D61617" w14:paraId="1CC29F94" w14:textId="77777777" w:rsidTr="00D61617">
        <w:tc>
          <w:tcPr>
            <w:tcW w:w="669" w:type="dxa"/>
            <w:shd w:val="clear" w:color="auto" w:fill="00544A" w:themeFill="accent1"/>
          </w:tcPr>
          <w:p w14:paraId="1CC29F92" w14:textId="77777777" w:rsidR="0036214C" w:rsidRPr="00D61617" w:rsidRDefault="0036214C" w:rsidP="00D61617">
            <w:pPr>
              <w:pStyle w:val="Heading1"/>
            </w:pPr>
            <w:r w:rsidRPr="00D61617">
              <w:t>B.</w:t>
            </w:r>
          </w:p>
        </w:tc>
        <w:tc>
          <w:tcPr>
            <w:tcW w:w="8936" w:type="dxa"/>
            <w:shd w:val="clear" w:color="auto" w:fill="00544A" w:themeFill="accent1"/>
          </w:tcPr>
          <w:p w14:paraId="1CC29F93" w14:textId="77777777" w:rsidR="0036214C" w:rsidRPr="00D61617" w:rsidRDefault="0036214C" w:rsidP="00D61617">
            <w:pPr>
              <w:pStyle w:val="Heading1"/>
            </w:pPr>
            <w:r w:rsidRPr="00D61617">
              <w:t>Site Details</w:t>
            </w:r>
          </w:p>
        </w:tc>
      </w:tr>
    </w:tbl>
    <w:p w14:paraId="1CC29F95"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9A" w14:textId="77777777" w:rsidTr="000A253C">
        <w:tc>
          <w:tcPr>
            <w:tcW w:w="9605" w:type="dxa"/>
          </w:tcPr>
          <w:p w14:paraId="1CC29F96" w14:textId="77777777" w:rsidR="0036214C" w:rsidRPr="00D61617" w:rsidRDefault="0036214C" w:rsidP="00D61617">
            <w:pPr>
              <w:spacing w:after="80"/>
              <w:rPr>
                <w:rFonts w:cs="Calibri"/>
                <w:szCs w:val="22"/>
              </w:rPr>
            </w:pPr>
            <w:r w:rsidRPr="00D61617">
              <w:rPr>
                <w:rFonts w:cs="Calibri"/>
                <w:b/>
                <w:szCs w:val="22"/>
              </w:rPr>
              <w:t>B.1</w:t>
            </w:r>
            <w:r w:rsidRPr="00D61617">
              <w:rPr>
                <w:rFonts w:cs="Calibri"/>
                <w:szCs w:val="22"/>
              </w:rPr>
              <w:tab/>
              <w:t xml:space="preserve">You </w:t>
            </w:r>
            <w:r w:rsidRPr="00D61617">
              <w:rPr>
                <w:rFonts w:cs="Calibri"/>
                <w:b/>
                <w:szCs w:val="22"/>
              </w:rPr>
              <w:t>must</w:t>
            </w:r>
            <w:r w:rsidRPr="00D61617">
              <w:rPr>
                <w:rFonts w:cs="Calibri"/>
                <w:szCs w:val="22"/>
              </w:rPr>
              <w:t xml:space="preserve"> attach a map that shows the following:</w:t>
            </w:r>
          </w:p>
          <w:p w14:paraId="1CC29F97" w14:textId="233899F5" w:rsidR="0036214C" w:rsidRPr="00D61617" w:rsidRDefault="006B06A5" w:rsidP="00D61617">
            <w:pPr>
              <w:pStyle w:val="ListParagraph"/>
              <w:numPr>
                <w:ilvl w:val="0"/>
                <w:numId w:val="48"/>
              </w:numPr>
              <w:spacing w:after="80"/>
              <w:ind w:left="1440"/>
              <w:contextualSpacing w:val="0"/>
              <w:rPr>
                <w:rFonts w:cs="Calibri"/>
                <w:szCs w:val="22"/>
              </w:rPr>
            </w:pPr>
            <w:r w:rsidRPr="00D61617">
              <w:rPr>
                <w:rFonts w:cs="Calibri"/>
                <w:szCs w:val="22"/>
              </w:rPr>
              <w:t xml:space="preserve">The </w:t>
            </w:r>
            <w:r w:rsidR="0036214C" w:rsidRPr="00D61617">
              <w:rPr>
                <w:rFonts w:cs="Calibri"/>
                <w:szCs w:val="22"/>
              </w:rPr>
              <w:t>location of the proposed earthworks showing any face heights and bench widths, access roads and tracks</w:t>
            </w:r>
            <w:r w:rsidR="00B519CD" w:rsidRPr="00D61617">
              <w:rPr>
                <w:rFonts w:cs="Calibri"/>
                <w:szCs w:val="22"/>
              </w:rPr>
              <w:t>.</w:t>
            </w:r>
          </w:p>
          <w:p w14:paraId="1CC29F98" w14:textId="6AC37160" w:rsidR="0036214C" w:rsidRPr="00D61617" w:rsidRDefault="006B06A5" w:rsidP="00D61617">
            <w:pPr>
              <w:pStyle w:val="ListParagraph"/>
              <w:numPr>
                <w:ilvl w:val="0"/>
                <w:numId w:val="48"/>
              </w:numPr>
              <w:spacing w:after="80"/>
              <w:ind w:left="1440"/>
              <w:contextualSpacing w:val="0"/>
              <w:rPr>
                <w:rFonts w:cs="Calibri"/>
                <w:szCs w:val="22"/>
              </w:rPr>
            </w:pPr>
            <w:r w:rsidRPr="00D61617">
              <w:rPr>
                <w:rFonts w:cs="Calibri"/>
                <w:szCs w:val="22"/>
              </w:rPr>
              <w:t xml:space="preserve">The </w:t>
            </w:r>
            <w:r w:rsidR="0036214C" w:rsidRPr="00D61617">
              <w:rPr>
                <w:rFonts w:cs="Calibri"/>
                <w:szCs w:val="22"/>
              </w:rPr>
              <w:t>legal boundaries of the property and the proposed separation distance from the proposed activity</w:t>
            </w:r>
            <w:r w:rsidR="00B519CD" w:rsidRPr="00D61617">
              <w:rPr>
                <w:rFonts w:cs="Calibri"/>
                <w:szCs w:val="22"/>
              </w:rPr>
              <w:t>.</w:t>
            </w:r>
          </w:p>
          <w:p w14:paraId="1CC29F99" w14:textId="71E8DD2F" w:rsidR="0036214C" w:rsidRPr="00D61617" w:rsidRDefault="006B06A5" w:rsidP="00D61617">
            <w:pPr>
              <w:pStyle w:val="ListParagraph"/>
              <w:numPr>
                <w:ilvl w:val="0"/>
                <w:numId w:val="48"/>
              </w:numPr>
              <w:ind w:left="1440"/>
              <w:contextualSpacing w:val="0"/>
              <w:rPr>
                <w:rFonts w:cs="Calibri"/>
                <w:szCs w:val="22"/>
              </w:rPr>
            </w:pPr>
            <w:r w:rsidRPr="00D61617">
              <w:rPr>
                <w:rFonts w:cs="Calibri"/>
                <w:szCs w:val="22"/>
              </w:rPr>
              <w:t xml:space="preserve">The </w:t>
            </w:r>
            <w:r w:rsidR="0036214C" w:rsidRPr="00D61617">
              <w:rPr>
                <w:rFonts w:cs="Calibri"/>
                <w:szCs w:val="22"/>
              </w:rPr>
              <w:t>location of any springs, wetlands and surface water resources (including coastal water) within 500 metres of the proposed earthworks</w:t>
            </w:r>
            <w:r w:rsidR="00B519CD" w:rsidRPr="00D61617">
              <w:rPr>
                <w:rFonts w:cs="Calibri"/>
                <w:szCs w:val="22"/>
              </w:rPr>
              <w:t>.</w:t>
            </w:r>
          </w:p>
        </w:tc>
      </w:tr>
    </w:tbl>
    <w:p w14:paraId="1CC29F9B"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A2" w14:textId="77777777" w:rsidTr="000A253C">
        <w:trPr>
          <w:cantSplit/>
        </w:trPr>
        <w:tc>
          <w:tcPr>
            <w:tcW w:w="9605" w:type="dxa"/>
          </w:tcPr>
          <w:p w14:paraId="1CC29F9C" w14:textId="77777777" w:rsidR="0036214C" w:rsidRPr="00D61617" w:rsidRDefault="0036214C" w:rsidP="00D61617">
            <w:pPr>
              <w:spacing w:after="80"/>
              <w:rPr>
                <w:rFonts w:cs="Calibri"/>
                <w:szCs w:val="22"/>
              </w:rPr>
            </w:pPr>
            <w:r w:rsidRPr="00D61617">
              <w:rPr>
                <w:rFonts w:cs="Calibri"/>
                <w:b/>
                <w:szCs w:val="22"/>
              </w:rPr>
              <w:t>B.2</w:t>
            </w:r>
            <w:r w:rsidRPr="00D61617">
              <w:rPr>
                <w:rFonts w:cs="Calibri"/>
                <w:szCs w:val="22"/>
              </w:rPr>
              <w:tab/>
              <w:t xml:space="preserve">You </w:t>
            </w:r>
            <w:r w:rsidRPr="00D61617">
              <w:rPr>
                <w:rFonts w:cs="Calibri"/>
                <w:b/>
                <w:szCs w:val="22"/>
              </w:rPr>
              <w:t>must</w:t>
            </w:r>
            <w:r w:rsidRPr="00D61617">
              <w:rPr>
                <w:rFonts w:cs="Calibri"/>
                <w:szCs w:val="22"/>
              </w:rPr>
              <w:t xml:space="preserve"> attach a detailed plan of the proposed earthworks which shows the:</w:t>
            </w:r>
          </w:p>
          <w:p w14:paraId="1CC29F9D" w14:textId="7F370077" w:rsidR="0036214C" w:rsidRPr="00D61617" w:rsidRDefault="006B06A5" w:rsidP="00D61617">
            <w:pPr>
              <w:pStyle w:val="ListParagraph"/>
              <w:numPr>
                <w:ilvl w:val="0"/>
                <w:numId w:val="49"/>
              </w:numPr>
              <w:spacing w:after="80"/>
              <w:ind w:left="1440"/>
              <w:contextualSpacing w:val="0"/>
              <w:rPr>
                <w:rFonts w:cs="Calibri"/>
                <w:szCs w:val="22"/>
              </w:rPr>
            </w:pPr>
            <w:r w:rsidRPr="00D61617">
              <w:rPr>
                <w:rFonts w:cs="Calibri"/>
                <w:szCs w:val="22"/>
              </w:rPr>
              <w:t xml:space="preserve">Location </w:t>
            </w:r>
            <w:r w:rsidR="0036214C" w:rsidRPr="00D61617">
              <w:rPr>
                <w:rFonts w:cs="Calibri"/>
                <w:szCs w:val="22"/>
              </w:rPr>
              <w:t>and dimensions of  any cut and fill areas</w:t>
            </w:r>
            <w:r w:rsidR="00B519CD" w:rsidRPr="00D61617">
              <w:rPr>
                <w:rFonts w:cs="Calibri"/>
                <w:szCs w:val="22"/>
              </w:rPr>
              <w:t>.</w:t>
            </w:r>
          </w:p>
          <w:p w14:paraId="1CC29F9E" w14:textId="053D9F2A" w:rsidR="0036214C" w:rsidRPr="00D61617" w:rsidRDefault="006B06A5" w:rsidP="00D61617">
            <w:pPr>
              <w:pStyle w:val="ListParagraph"/>
              <w:numPr>
                <w:ilvl w:val="0"/>
                <w:numId w:val="49"/>
              </w:numPr>
              <w:spacing w:after="80"/>
              <w:ind w:left="1440"/>
              <w:contextualSpacing w:val="0"/>
              <w:rPr>
                <w:rFonts w:cs="Calibri"/>
                <w:szCs w:val="22"/>
              </w:rPr>
            </w:pPr>
            <w:r w:rsidRPr="00D61617">
              <w:rPr>
                <w:rFonts w:cs="Calibri"/>
                <w:szCs w:val="22"/>
              </w:rPr>
              <w:t xml:space="preserve">Location </w:t>
            </w:r>
            <w:r w:rsidR="0036214C" w:rsidRPr="00D61617">
              <w:rPr>
                <w:rFonts w:cs="Calibri"/>
                <w:szCs w:val="22"/>
              </w:rPr>
              <w:t>and dimensions of any proposed overburden dump site(s)</w:t>
            </w:r>
            <w:r w:rsidR="00B519CD" w:rsidRPr="00D61617">
              <w:rPr>
                <w:rFonts w:cs="Calibri"/>
                <w:szCs w:val="22"/>
              </w:rPr>
              <w:t>.</w:t>
            </w:r>
          </w:p>
          <w:p w14:paraId="1CC29F9F" w14:textId="7CF2F8B6" w:rsidR="0036214C" w:rsidRPr="00D61617" w:rsidRDefault="006B06A5" w:rsidP="00D61617">
            <w:pPr>
              <w:pStyle w:val="ListParagraph"/>
              <w:numPr>
                <w:ilvl w:val="0"/>
                <w:numId w:val="49"/>
              </w:numPr>
              <w:spacing w:after="80"/>
              <w:ind w:left="1440"/>
              <w:contextualSpacing w:val="0"/>
              <w:rPr>
                <w:rFonts w:cs="Calibri"/>
                <w:szCs w:val="22"/>
              </w:rPr>
            </w:pPr>
            <w:r w:rsidRPr="00D61617">
              <w:rPr>
                <w:rFonts w:cs="Calibri"/>
                <w:szCs w:val="22"/>
              </w:rPr>
              <w:t xml:space="preserve">Location </w:t>
            </w:r>
            <w:r w:rsidR="0036214C" w:rsidRPr="00D61617">
              <w:rPr>
                <w:rFonts w:cs="Calibri"/>
                <w:szCs w:val="22"/>
              </w:rPr>
              <w:t>and dimensions of proposed sediment detention ponds, plus any other sediment control works (</w:t>
            </w:r>
            <w:r w:rsidR="00927F1A" w:rsidRPr="00D61617">
              <w:rPr>
                <w:rFonts w:cs="Calibri"/>
                <w:szCs w:val="22"/>
              </w:rPr>
              <w:t>e.g.</w:t>
            </w:r>
            <w:r w:rsidR="0036214C" w:rsidRPr="00D61617">
              <w:rPr>
                <w:rFonts w:cs="Calibri"/>
                <w:szCs w:val="22"/>
              </w:rPr>
              <w:t xml:space="preserve"> diversion drains)</w:t>
            </w:r>
            <w:r w:rsidR="00B519CD" w:rsidRPr="00D61617">
              <w:rPr>
                <w:rFonts w:cs="Calibri"/>
                <w:szCs w:val="22"/>
              </w:rPr>
              <w:t>.</w:t>
            </w:r>
          </w:p>
          <w:p w14:paraId="1CC29FA0" w14:textId="753AD5B5" w:rsidR="0036214C" w:rsidRPr="00D61617" w:rsidRDefault="006B06A5" w:rsidP="00D61617">
            <w:pPr>
              <w:pStyle w:val="ListParagraph"/>
              <w:numPr>
                <w:ilvl w:val="0"/>
                <w:numId w:val="49"/>
              </w:numPr>
              <w:spacing w:after="80"/>
              <w:ind w:left="1440"/>
              <w:contextualSpacing w:val="0"/>
              <w:rPr>
                <w:rFonts w:cs="Calibri"/>
                <w:szCs w:val="22"/>
              </w:rPr>
            </w:pPr>
            <w:r w:rsidRPr="00D61617">
              <w:rPr>
                <w:rFonts w:cs="Calibri"/>
                <w:szCs w:val="22"/>
              </w:rPr>
              <w:t xml:space="preserve">An </w:t>
            </w:r>
            <w:r w:rsidR="0036214C" w:rsidRPr="00D61617">
              <w:rPr>
                <w:rFonts w:cs="Calibri"/>
                <w:szCs w:val="22"/>
              </w:rPr>
              <w:t>indication of the proposed overland flow pathways of any surface runoff from all working areas</w:t>
            </w:r>
            <w:r w:rsidR="00B519CD" w:rsidRPr="00D61617">
              <w:rPr>
                <w:rFonts w:cs="Calibri"/>
                <w:szCs w:val="22"/>
              </w:rPr>
              <w:t>.</w:t>
            </w:r>
          </w:p>
          <w:p w14:paraId="1CC29FA1" w14:textId="5266AD9C" w:rsidR="0036214C" w:rsidRPr="00D61617" w:rsidRDefault="006B06A5" w:rsidP="00D61617">
            <w:pPr>
              <w:pStyle w:val="ListParagraph"/>
              <w:numPr>
                <w:ilvl w:val="0"/>
                <w:numId w:val="49"/>
              </w:numPr>
              <w:ind w:left="1440"/>
              <w:contextualSpacing w:val="0"/>
              <w:rPr>
                <w:rFonts w:cs="Calibri"/>
                <w:szCs w:val="22"/>
              </w:rPr>
            </w:pPr>
            <w:r w:rsidRPr="00D61617">
              <w:rPr>
                <w:rFonts w:cs="Calibri"/>
                <w:szCs w:val="22"/>
              </w:rPr>
              <w:t xml:space="preserve">Areas </w:t>
            </w:r>
            <w:r w:rsidR="0036214C" w:rsidRPr="00D61617">
              <w:rPr>
                <w:rFonts w:cs="Calibri"/>
                <w:szCs w:val="22"/>
              </w:rPr>
              <w:t>of instability and areas affected by flooding</w:t>
            </w:r>
            <w:r w:rsidR="00B519CD" w:rsidRPr="00D61617">
              <w:rPr>
                <w:rFonts w:cs="Calibri"/>
                <w:szCs w:val="22"/>
              </w:rPr>
              <w:t>.</w:t>
            </w:r>
          </w:p>
        </w:tc>
      </w:tr>
    </w:tbl>
    <w:p w14:paraId="1CC29FA3"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AA" w14:textId="77777777" w:rsidTr="00D61617">
        <w:trPr>
          <w:cantSplit/>
          <w:trHeight w:hRule="exact" w:val="2016"/>
        </w:trPr>
        <w:tc>
          <w:tcPr>
            <w:tcW w:w="9605" w:type="dxa"/>
          </w:tcPr>
          <w:p w14:paraId="1CC29FA4" w14:textId="481F2019" w:rsidR="0036214C" w:rsidRPr="00D61617" w:rsidRDefault="0036214C" w:rsidP="00D61617">
            <w:pPr>
              <w:tabs>
                <w:tab w:val="left" w:pos="720"/>
              </w:tabs>
              <w:spacing w:after="80"/>
              <w:rPr>
                <w:rFonts w:cs="Calibri"/>
              </w:rPr>
            </w:pPr>
            <w:r w:rsidRPr="00D61617">
              <w:rPr>
                <w:rFonts w:cs="Calibri"/>
                <w:b/>
              </w:rPr>
              <w:t>B.3</w:t>
            </w:r>
            <w:r w:rsidRPr="00D61617">
              <w:rPr>
                <w:rFonts w:cs="Calibri"/>
                <w:b/>
              </w:rPr>
              <w:tab/>
              <w:t>What is the topography of the area (</w:t>
            </w:r>
            <w:r w:rsidR="00927F1A" w:rsidRPr="00D61617">
              <w:rPr>
                <w:rFonts w:cs="Calibri"/>
                <w:b/>
              </w:rPr>
              <w:t>e.g.</w:t>
            </w:r>
            <w:r w:rsidRPr="00D61617">
              <w:rPr>
                <w:rFonts w:cs="Calibri"/>
                <w:b/>
              </w:rPr>
              <w:t xml:space="preserve"> flat, rolling or steep)?</w:t>
            </w:r>
          </w:p>
          <w:p w14:paraId="7BDAD683" w14:textId="6BE18B74" w:rsidR="00B519CD" w:rsidRPr="00D61617" w:rsidRDefault="00642B3F" w:rsidP="00B519CD">
            <w:pPr>
              <w:tabs>
                <w:tab w:val="left" w:leader="underscore" w:pos="9386"/>
              </w:tabs>
              <w:ind w:left="720"/>
              <w:rPr>
                <w:rFonts w:cs="Calibri"/>
              </w:rPr>
            </w:pPr>
            <w:sdt>
              <w:sdtPr>
                <w:id w:val="-1877381668"/>
                <w:placeholder>
                  <w:docPart w:val="0B4F3087671F4851BD237DAA4E239EFE"/>
                </w:placeholder>
              </w:sdtPr>
              <w:sdtEndPr>
                <w:rPr>
                  <w:u w:val="single"/>
                </w:rPr>
              </w:sdtEndPr>
              <w:sdtContent>
                <w:r w:rsidR="00B519CD" w:rsidRPr="00D61617">
                  <w:rPr>
                    <w:u w:val="single"/>
                  </w:rPr>
                  <w:fldChar w:fldCharType="begin">
                    <w:ffData>
                      <w:name w:val=""/>
                      <w:enabled/>
                      <w:calcOnExit w:val="0"/>
                      <w:textInput/>
                    </w:ffData>
                  </w:fldChar>
                </w:r>
                <w:r w:rsidR="00B519CD" w:rsidRPr="00D61617">
                  <w:rPr>
                    <w:u w:val="single"/>
                  </w:rPr>
                  <w:instrText xml:space="preserve"> FORMTEXT </w:instrText>
                </w:r>
                <w:r w:rsidR="00B519CD" w:rsidRPr="00D61617">
                  <w:rPr>
                    <w:u w:val="single"/>
                  </w:rPr>
                </w:r>
                <w:r w:rsidR="00B519CD" w:rsidRPr="00D61617">
                  <w:rPr>
                    <w:u w:val="single"/>
                  </w:rPr>
                  <w:fldChar w:fldCharType="separate"/>
                </w:r>
                <w:r w:rsidR="00B519CD" w:rsidRPr="00D61617">
                  <w:rPr>
                    <w:u w:val="single"/>
                  </w:rPr>
                  <w:t> </w:t>
                </w:r>
                <w:r w:rsidR="00B519CD" w:rsidRPr="00D61617">
                  <w:rPr>
                    <w:u w:val="single"/>
                  </w:rPr>
                  <w:t> </w:t>
                </w:r>
                <w:r w:rsidR="00B519CD" w:rsidRPr="00D61617">
                  <w:rPr>
                    <w:u w:val="single"/>
                  </w:rPr>
                  <w:t> </w:t>
                </w:r>
                <w:r w:rsidR="00B519CD" w:rsidRPr="00D61617">
                  <w:rPr>
                    <w:u w:val="single"/>
                  </w:rPr>
                  <w:t> </w:t>
                </w:r>
                <w:r w:rsidR="00B519CD" w:rsidRPr="00D61617">
                  <w:rPr>
                    <w:u w:val="single"/>
                  </w:rPr>
                  <w:t> </w:t>
                </w:r>
                <w:r w:rsidR="00B519CD" w:rsidRPr="00D61617">
                  <w:rPr>
                    <w:u w:val="single"/>
                  </w:rPr>
                  <w:fldChar w:fldCharType="end"/>
                </w:r>
              </w:sdtContent>
            </w:sdt>
            <w:r w:rsidR="00B519CD" w:rsidRPr="00D61617">
              <w:rPr>
                <w:color w:val="000000" w:themeColor="text1"/>
                <w:u w:val="single"/>
              </w:rPr>
              <w:tab/>
            </w:r>
          </w:p>
          <w:p w14:paraId="15645D66" w14:textId="77777777" w:rsidR="00B519CD" w:rsidRPr="00D61617" w:rsidRDefault="00B519CD" w:rsidP="00B519CD">
            <w:pPr>
              <w:tabs>
                <w:tab w:val="left" w:leader="underscore" w:pos="9386"/>
              </w:tabs>
              <w:spacing w:before="80"/>
              <w:ind w:left="720"/>
              <w:rPr>
                <w:rFonts w:cs="Calibri"/>
              </w:rPr>
            </w:pPr>
            <w:r w:rsidRPr="00D61617">
              <w:rPr>
                <w:color w:val="000000" w:themeColor="text1"/>
                <w:u w:val="single"/>
              </w:rPr>
              <w:tab/>
            </w:r>
          </w:p>
          <w:p w14:paraId="465FC4A2" w14:textId="77777777" w:rsidR="00B519CD" w:rsidRPr="00D61617" w:rsidRDefault="00B519CD" w:rsidP="00B519CD">
            <w:pPr>
              <w:tabs>
                <w:tab w:val="left" w:leader="underscore" w:pos="9386"/>
              </w:tabs>
              <w:spacing w:before="80"/>
              <w:ind w:left="720"/>
              <w:rPr>
                <w:rFonts w:cs="Calibri"/>
              </w:rPr>
            </w:pPr>
            <w:r w:rsidRPr="00D61617">
              <w:rPr>
                <w:color w:val="000000" w:themeColor="text1"/>
                <w:u w:val="single"/>
              </w:rPr>
              <w:tab/>
            </w:r>
          </w:p>
          <w:p w14:paraId="630745A1" w14:textId="77777777" w:rsidR="00B519CD" w:rsidRPr="00D61617" w:rsidRDefault="00B519CD" w:rsidP="00B519CD">
            <w:pPr>
              <w:tabs>
                <w:tab w:val="left" w:leader="underscore" w:pos="9386"/>
              </w:tabs>
              <w:spacing w:before="80"/>
              <w:ind w:left="720"/>
              <w:rPr>
                <w:rFonts w:cs="Calibri"/>
              </w:rPr>
            </w:pPr>
            <w:r w:rsidRPr="00D61617">
              <w:rPr>
                <w:color w:val="000000" w:themeColor="text1"/>
                <w:u w:val="single"/>
              </w:rPr>
              <w:tab/>
            </w:r>
          </w:p>
          <w:p w14:paraId="1CC29FA9" w14:textId="32C2DB84" w:rsidR="00B519CD" w:rsidRPr="00D61617" w:rsidRDefault="00B519CD" w:rsidP="00D61617">
            <w:pPr>
              <w:tabs>
                <w:tab w:val="left" w:leader="underscore" w:pos="9386"/>
              </w:tabs>
              <w:spacing w:before="80"/>
              <w:ind w:left="720"/>
              <w:rPr>
                <w:rFonts w:cs="Calibri"/>
              </w:rPr>
            </w:pPr>
            <w:r w:rsidRPr="00D61617">
              <w:rPr>
                <w:color w:val="000000" w:themeColor="text1"/>
                <w:u w:val="single"/>
              </w:rPr>
              <w:tab/>
            </w:r>
          </w:p>
        </w:tc>
      </w:tr>
    </w:tbl>
    <w:p w14:paraId="1CC29FAB" w14:textId="77777777" w:rsidR="0036214C" w:rsidRPr="00D61617" w:rsidRDefault="0036214C">
      <w:pPr>
        <w:jc w:val="left"/>
        <w:rPr>
          <w:rFonts w:cs="Calibri"/>
          <w:sz w:val="16"/>
          <w:szCs w:val="16"/>
        </w:rPr>
      </w:pPr>
      <w:r w:rsidRPr="00D61617">
        <w:rPr>
          <w:rFonts w:cs="Calibri"/>
          <w:sz w:val="16"/>
          <w:szCs w:val="16"/>
        </w:rPr>
        <w:br w:type="page"/>
      </w:r>
    </w:p>
    <w:tbl>
      <w:tblPr>
        <w:tblW w:w="0" w:type="auto"/>
        <w:tblLayout w:type="fixed"/>
        <w:tblLook w:val="0000" w:firstRow="0" w:lastRow="0" w:firstColumn="0" w:lastColumn="0" w:noHBand="0" w:noVBand="0"/>
      </w:tblPr>
      <w:tblGrid>
        <w:gridCol w:w="9605"/>
      </w:tblGrid>
      <w:tr w:rsidR="0036214C" w:rsidRPr="00D61617" w14:paraId="1CC29FB7" w14:textId="77777777" w:rsidTr="00D61617">
        <w:trPr>
          <w:cantSplit/>
          <w:trHeight w:hRule="exact" w:val="3456"/>
        </w:trPr>
        <w:tc>
          <w:tcPr>
            <w:tcW w:w="9605" w:type="dxa"/>
          </w:tcPr>
          <w:p w14:paraId="1CC29FAD" w14:textId="370A5B01" w:rsidR="0036214C" w:rsidRPr="00D61617" w:rsidRDefault="0036214C" w:rsidP="00D61617">
            <w:pPr>
              <w:tabs>
                <w:tab w:val="left" w:pos="720"/>
              </w:tabs>
              <w:spacing w:after="80"/>
              <w:rPr>
                <w:rFonts w:cs="Calibri"/>
              </w:rPr>
            </w:pPr>
            <w:r w:rsidRPr="00D61617">
              <w:rPr>
                <w:rFonts w:cs="Calibri"/>
                <w:b/>
              </w:rPr>
              <w:lastRenderedPageBreak/>
              <w:t>B.4</w:t>
            </w:r>
            <w:r w:rsidRPr="00D61617">
              <w:rPr>
                <w:rFonts w:cs="Calibri"/>
              </w:rPr>
              <w:tab/>
            </w:r>
            <w:r w:rsidRPr="00D61617">
              <w:rPr>
                <w:rFonts w:cs="Calibri"/>
                <w:b/>
              </w:rPr>
              <w:t>What is the soil/rock type?</w:t>
            </w:r>
          </w:p>
          <w:p w14:paraId="54FF963C" w14:textId="24E9BAE9" w:rsidR="004766EF" w:rsidRPr="00D61617" w:rsidRDefault="00642B3F" w:rsidP="004766EF">
            <w:pPr>
              <w:tabs>
                <w:tab w:val="left" w:leader="underscore" w:pos="9386"/>
              </w:tabs>
              <w:ind w:left="720"/>
              <w:rPr>
                <w:rFonts w:cs="Calibri"/>
              </w:rPr>
            </w:pPr>
            <w:sdt>
              <w:sdtPr>
                <w:id w:val="-1549831374"/>
                <w:placeholder>
                  <w:docPart w:val="149535E8D022481B952880299B21D3A7"/>
                </w:placeholder>
              </w:sdtPr>
              <w:sdtEndPr>
                <w:rPr>
                  <w:u w:val="single"/>
                </w:rPr>
              </w:sdtEndPr>
              <w:sdtContent>
                <w:r w:rsidR="004766EF" w:rsidRPr="00D61617">
                  <w:rPr>
                    <w:u w:val="single"/>
                  </w:rPr>
                  <w:fldChar w:fldCharType="begin">
                    <w:ffData>
                      <w:name w:val=""/>
                      <w:enabled/>
                      <w:calcOnExit w:val="0"/>
                      <w:textInput/>
                    </w:ffData>
                  </w:fldChar>
                </w:r>
                <w:r w:rsidR="004766EF" w:rsidRPr="00D61617">
                  <w:rPr>
                    <w:u w:val="single"/>
                  </w:rPr>
                  <w:instrText xml:space="preserve"> FORMTEXT </w:instrText>
                </w:r>
                <w:r w:rsidR="004766EF" w:rsidRPr="00D61617">
                  <w:rPr>
                    <w:u w:val="single"/>
                  </w:rPr>
                </w:r>
                <w:r w:rsidR="004766EF" w:rsidRPr="00D61617">
                  <w:rPr>
                    <w:u w:val="single"/>
                  </w:rPr>
                  <w:fldChar w:fldCharType="separate"/>
                </w:r>
                <w:r w:rsidR="004766EF" w:rsidRPr="00D61617">
                  <w:rPr>
                    <w:u w:val="single"/>
                  </w:rPr>
                  <w:t> </w:t>
                </w:r>
                <w:r w:rsidR="004766EF" w:rsidRPr="00D61617">
                  <w:rPr>
                    <w:u w:val="single"/>
                  </w:rPr>
                  <w:t> </w:t>
                </w:r>
                <w:r w:rsidR="004766EF" w:rsidRPr="00D61617">
                  <w:rPr>
                    <w:u w:val="single"/>
                  </w:rPr>
                  <w:t> </w:t>
                </w:r>
                <w:r w:rsidR="004766EF" w:rsidRPr="00D61617">
                  <w:rPr>
                    <w:u w:val="single"/>
                  </w:rPr>
                  <w:t> </w:t>
                </w:r>
                <w:r w:rsidR="004766EF" w:rsidRPr="00D61617">
                  <w:rPr>
                    <w:u w:val="single"/>
                  </w:rPr>
                  <w:t> </w:t>
                </w:r>
                <w:r w:rsidR="004766EF" w:rsidRPr="00D61617">
                  <w:rPr>
                    <w:u w:val="single"/>
                  </w:rPr>
                  <w:fldChar w:fldCharType="end"/>
                </w:r>
              </w:sdtContent>
            </w:sdt>
            <w:r w:rsidR="004766EF" w:rsidRPr="00D61617">
              <w:rPr>
                <w:color w:val="000000" w:themeColor="text1"/>
                <w:u w:val="single"/>
              </w:rPr>
              <w:tab/>
            </w:r>
          </w:p>
          <w:p w14:paraId="6C334C0B"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06F93072"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20C42F00"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214BE593"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77B2F252"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27071D4A" w14:textId="77777777" w:rsidR="004766EF" w:rsidRPr="00D61617" w:rsidRDefault="004766EF" w:rsidP="004766EF">
            <w:pPr>
              <w:tabs>
                <w:tab w:val="right" w:leader="underscore" w:pos="9383"/>
              </w:tabs>
              <w:spacing w:before="80" w:after="80"/>
              <w:ind w:left="720"/>
              <w:rPr>
                <w:rFonts w:cs="Calibri"/>
              </w:rPr>
            </w:pPr>
            <w:r w:rsidRPr="00D61617">
              <w:rPr>
                <w:color w:val="000000" w:themeColor="text1"/>
                <w:u w:val="single"/>
              </w:rPr>
              <w:tab/>
            </w:r>
          </w:p>
          <w:p w14:paraId="627C7EBE" w14:textId="77777777" w:rsidR="004766EF" w:rsidRPr="00D61617" w:rsidRDefault="004766EF" w:rsidP="004766EF">
            <w:pPr>
              <w:tabs>
                <w:tab w:val="right" w:leader="underscore" w:pos="9391"/>
              </w:tabs>
              <w:spacing w:after="80"/>
              <w:ind w:left="720"/>
              <w:rPr>
                <w:color w:val="000000" w:themeColor="text1"/>
                <w:u w:val="single"/>
              </w:rPr>
            </w:pPr>
            <w:r w:rsidRPr="00D61617">
              <w:rPr>
                <w:color w:val="000000" w:themeColor="text1"/>
                <w:u w:val="single"/>
              </w:rPr>
              <w:tab/>
            </w:r>
          </w:p>
          <w:p w14:paraId="1CC29FB6" w14:textId="6B088B54" w:rsidR="004766EF" w:rsidRPr="00D61617" w:rsidRDefault="004766EF" w:rsidP="00D61617">
            <w:pPr>
              <w:tabs>
                <w:tab w:val="right" w:leader="underscore" w:pos="9391"/>
              </w:tabs>
              <w:ind w:left="720"/>
              <w:rPr>
                <w:rFonts w:cs="Calibri"/>
              </w:rPr>
            </w:pPr>
            <w:r w:rsidRPr="00D61617">
              <w:rPr>
                <w:color w:val="000000" w:themeColor="text1"/>
                <w:u w:val="single"/>
              </w:rPr>
              <w:tab/>
            </w:r>
          </w:p>
        </w:tc>
      </w:tr>
    </w:tbl>
    <w:p w14:paraId="1CC29FB8"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C3" w14:textId="77777777" w:rsidTr="00D61617">
        <w:trPr>
          <w:cantSplit/>
          <w:trHeight w:hRule="exact" w:val="3456"/>
        </w:trPr>
        <w:tc>
          <w:tcPr>
            <w:tcW w:w="9605" w:type="dxa"/>
          </w:tcPr>
          <w:p w14:paraId="1CC29FB9" w14:textId="2297806A" w:rsidR="0036214C" w:rsidRPr="00D61617" w:rsidRDefault="0036214C" w:rsidP="00D61617">
            <w:pPr>
              <w:tabs>
                <w:tab w:val="left" w:pos="720"/>
              </w:tabs>
              <w:spacing w:after="80"/>
              <w:rPr>
                <w:rFonts w:cs="Calibri"/>
              </w:rPr>
            </w:pPr>
            <w:r w:rsidRPr="00D61617">
              <w:rPr>
                <w:rFonts w:cs="Calibri"/>
                <w:b/>
              </w:rPr>
              <w:t>B.5</w:t>
            </w:r>
            <w:r w:rsidRPr="00D61617">
              <w:rPr>
                <w:rFonts w:cs="Calibri"/>
                <w:b/>
              </w:rPr>
              <w:tab/>
              <w:t>What type of vegetation currently covers the site?</w:t>
            </w:r>
          </w:p>
          <w:p w14:paraId="0FA962CA" w14:textId="2148CCED" w:rsidR="004766EF" w:rsidRPr="00D61617" w:rsidRDefault="00642B3F" w:rsidP="004766EF">
            <w:pPr>
              <w:tabs>
                <w:tab w:val="left" w:leader="underscore" w:pos="9386"/>
              </w:tabs>
              <w:ind w:left="720"/>
              <w:rPr>
                <w:rFonts w:cs="Calibri"/>
              </w:rPr>
            </w:pPr>
            <w:sdt>
              <w:sdtPr>
                <w:id w:val="-1144117079"/>
                <w:placeholder>
                  <w:docPart w:val="B1740FD4DC5040F88E71D91CAABEE2EE"/>
                </w:placeholder>
              </w:sdtPr>
              <w:sdtEndPr>
                <w:rPr>
                  <w:u w:val="single"/>
                </w:rPr>
              </w:sdtEndPr>
              <w:sdtContent>
                <w:r w:rsidR="004766EF" w:rsidRPr="00D61617">
                  <w:rPr>
                    <w:u w:val="single"/>
                  </w:rPr>
                  <w:fldChar w:fldCharType="begin">
                    <w:ffData>
                      <w:name w:val=""/>
                      <w:enabled/>
                      <w:calcOnExit w:val="0"/>
                      <w:textInput/>
                    </w:ffData>
                  </w:fldChar>
                </w:r>
                <w:r w:rsidR="004766EF" w:rsidRPr="00D61617">
                  <w:rPr>
                    <w:u w:val="single"/>
                  </w:rPr>
                  <w:instrText xml:space="preserve"> FORMTEXT </w:instrText>
                </w:r>
                <w:r w:rsidR="004766EF" w:rsidRPr="00D61617">
                  <w:rPr>
                    <w:u w:val="single"/>
                  </w:rPr>
                </w:r>
                <w:r w:rsidR="004766EF" w:rsidRPr="00D61617">
                  <w:rPr>
                    <w:u w:val="single"/>
                  </w:rPr>
                  <w:fldChar w:fldCharType="separate"/>
                </w:r>
                <w:r w:rsidR="004766EF" w:rsidRPr="00D61617">
                  <w:rPr>
                    <w:u w:val="single"/>
                  </w:rPr>
                  <w:t> </w:t>
                </w:r>
                <w:r w:rsidR="004766EF" w:rsidRPr="00D61617">
                  <w:rPr>
                    <w:u w:val="single"/>
                  </w:rPr>
                  <w:t> </w:t>
                </w:r>
                <w:r w:rsidR="004766EF" w:rsidRPr="00D61617">
                  <w:rPr>
                    <w:u w:val="single"/>
                  </w:rPr>
                  <w:t> </w:t>
                </w:r>
                <w:r w:rsidR="004766EF" w:rsidRPr="00D61617">
                  <w:rPr>
                    <w:u w:val="single"/>
                  </w:rPr>
                  <w:t> </w:t>
                </w:r>
                <w:r w:rsidR="004766EF" w:rsidRPr="00D61617">
                  <w:rPr>
                    <w:u w:val="single"/>
                  </w:rPr>
                  <w:t> </w:t>
                </w:r>
                <w:r w:rsidR="004766EF" w:rsidRPr="00D61617">
                  <w:rPr>
                    <w:u w:val="single"/>
                  </w:rPr>
                  <w:fldChar w:fldCharType="end"/>
                </w:r>
              </w:sdtContent>
            </w:sdt>
            <w:r w:rsidR="004766EF" w:rsidRPr="00D61617">
              <w:rPr>
                <w:color w:val="000000" w:themeColor="text1"/>
                <w:u w:val="single"/>
              </w:rPr>
              <w:tab/>
            </w:r>
          </w:p>
          <w:p w14:paraId="703F8C56"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50F7BED8"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4B614B32"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6E8E9820"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6F6EF118" w14:textId="77777777" w:rsidR="004766EF" w:rsidRPr="00D61617" w:rsidRDefault="004766EF" w:rsidP="004766EF">
            <w:pPr>
              <w:tabs>
                <w:tab w:val="left" w:leader="underscore" w:pos="9386"/>
              </w:tabs>
              <w:spacing w:before="80"/>
              <w:ind w:left="720"/>
              <w:rPr>
                <w:rFonts w:cs="Calibri"/>
              </w:rPr>
            </w:pPr>
            <w:r w:rsidRPr="00D61617">
              <w:rPr>
                <w:color w:val="000000" w:themeColor="text1"/>
                <w:u w:val="single"/>
              </w:rPr>
              <w:tab/>
            </w:r>
          </w:p>
          <w:p w14:paraId="0E240E19" w14:textId="77777777" w:rsidR="004766EF" w:rsidRPr="00D61617" w:rsidRDefault="004766EF" w:rsidP="004766EF">
            <w:pPr>
              <w:tabs>
                <w:tab w:val="right" w:leader="underscore" w:pos="9383"/>
              </w:tabs>
              <w:spacing w:before="80" w:after="80"/>
              <w:ind w:left="720"/>
              <w:rPr>
                <w:rFonts w:cs="Calibri"/>
              </w:rPr>
            </w:pPr>
            <w:r w:rsidRPr="00D61617">
              <w:rPr>
                <w:color w:val="000000" w:themeColor="text1"/>
                <w:u w:val="single"/>
              </w:rPr>
              <w:tab/>
            </w:r>
          </w:p>
          <w:p w14:paraId="183D899C" w14:textId="77777777" w:rsidR="004766EF" w:rsidRPr="00D61617" w:rsidRDefault="004766EF" w:rsidP="004766EF">
            <w:pPr>
              <w:tabs>
                <w:tab w:val="right" w:leader="underscore" w:pos="9391"/>
              </w:tabs>
              <w:spacing w:after="80"/>
              <w:ind w:left="720"/>
              <w:rPr>
                <w:color w:val="000000" w:themeColor="text1"/>
                <w:u w:val="single"/>
              </w:rPr>
            </w:pPr>
            <w:r w:rsidRPr="00D61617">
              <w:rPr>
                <w:color w:val="000000" w:themeColor="text1"/>
                <w:u w:val="single"/>
              </w:rPr>
              <w:tab/>
            </w:r>
          </w:p>
          <w:p w14:paraId="1CC29FC2" w14:textId="0BD4E5D0" w:rsidR="004766EF" w:rsidRPr="00D61617" w:rsidRDefault="004766EF" w:rsidP="00D61617">
            <w:pPr>
              <w:tabs>
                <w:tab w:val="right" w:leader="underscore" w:pos="9391"/>
              </w:tabs>
              <w:ind w:left="720"/>
              <w:rPr>
                <w:rFonts w:cs="Calibri"/>
              </w:rPr>
            </w:pPr>
            <w:r w:rsidRPr="00D61617">
              <w:rPr>
                <w:color w:val="000000" w:themeColor="text1"/>
                <w:u w:val="single"/>
              </w:rPr>
              <w:tab/>
            </w:r>
          </w:p>
        </w:tc>
      </w:tr>
    </w:tbl>
    <w:p w14:paraId="1CC29FC4"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C7" w14:textId="77777777" w:rsidTr="0053703F">
        <w:tc>
          <w:tcPr>
            <w:tcW w:w="9605" w:type="dxa"/>
          </w:tcPr>
          <w:p w14:paraId="1CC29FC5" w14:textId="77777777" w:rsidR="0036214C" w:rsidRPr="00D61617" w:rsidRDefault="0036214C" w:rsidP="00D61617">
            <w:pPr>
              <w:spacing w:after="80"/>
              <w:ind w:left="720" w:hanging="720"/>
              <w:rPr>
                <w:rFonts w:cs="Calibri"/>
              </w:rPr>
            </w:pPr>
            <w:r w:rsidRPr="00D61617">
              <w:rPr>
                <w:rFonts w:cs="Calibri"/>
                <w:b/>
              </w:rPr>
              <w:t>B.6</w:t>
            </w:r>
            <w:r w:rsidRPr="00D61617">
              <w:rPr>
                <w:rFonts w:cs="Calibri"/>
              </w:rPr>
              <w:tab/>
            </w:r>
            <w:r w:rsidRPr="00D61617">
              <w:rPr>
                <w:rFonts w:cs="Calibri"/>
                <w:b/>
              </w:rPr>
              <w:t>Is the proposed site of the earthworks located in an area that is likely to flood (</w:t>
            </w:r>
            <w:r w:rsidR="00927F1A" w:rsidRPr="00D61617">
              <w:rPr>
                <w:rFonts w:cs="Calibri"/>
                <w:b/>
              </w:rPr>
              <w:t>i.e.</w:t>
            </w:r>
            <w:r w:rsidRPr="00D61617">
              <w:rPr>
                <w:rFonts w:cs="Calibri"/>
                <w:b/>
              </w:rPr>
              <w:t xml:space="preserve"> within a floodplain)?</w:t>
            </w:r>
          </w:p>
          <w:p w14:paraId="1CC29FC6" w14:textId="0E8DFB28" w:rsidR="0036214C" w:rsidRPr="00D61617" w:rsidRDefault="00642B3F" w:rsidP="00D61617">
            <w:pPr>
              <w:tabs>
                <w:tab w:val="left" w:pos="1620"/>
                <w:tab w:val="left" w:pos="5760"/>
                <w:tab w:val="left" w:pos="6300"/>
              </w:tabs>
              <w:ind w:left="1080"/>
              <w:rPr>
                <w:rFonts w:cs="Calibri"/>
                <w:szCs w:val="22"/>
              </w:rPr>
            </w:pPr>
            <w:sdt>
              <w:sdtPr>
                <w:rPr>
                  <w:sz w:val="28"/>
                  <w:szCs w:val="28"/>
                </w:rPr>
                <w:id w:val="1037394956"/>
                <w14:checkbox>
                  <w14:checked w14:val="0"/>
                  <w14:checkedState w14:val="00FE" w14:font="Wingdings"/>
                  <w14:uncheckedState w14:val="2610" w14:font="MS Gothic"/>
                </w14:checkbox>
              </w:sdtPr>
              <w:sdtEndPr/>
              <w:sdtContent>
                <w:r w:rsidR="00750C4C" w:rsidRPr="00D61617">
                  <w:rPr>
                    <w:rFonts w:ascii="MS Gothic" w:eastAsia="MS Gothic" w:hAnsi="MS Gothic"/>
                    <w:sz w:val="28"/>
                    <w:szCs w:val="28"/>
                  </w:rPr>
                  <w:t>☐</w:t>
                </w:r>
              </w:sdtContent>
            </w:sdt>
            <w:r w:rsidR="0036214C" w:rsidRPr="00D61617">
              <w:rPr>
                <w:rFonts w:cs="Calibri"/>
                <w:szCs w:val="22"/>
              </w:rPr>
              <w:tab/>
              <w:t>Yes</w:t>
            </w:r>
            <w:r w:rsidR="0036214C" w:rsidRPr="00D61617">
              <w:rPr>
                <w:rFonts w:cs="Calibri"/>
                <w:szCs w:val="22"/>
              </w:rPr>
              <w:tab/>
            </w:r>
            <w:sdt>
              <w:sdtPr>
                <w:rPr>
                  <w:sz w:val="28"/>
                  <w:szCs w:val="28"/>
                </w:rPr>
                <w:id w:val="-822887717"/>
                <w14:checkbox>
                  <w14:checked w14:val="0"/>
                  <w14:checkedState w14:val="00FE" w14:font="Wingdings"/>
                  <w14:uncheckedState w14:val="2610" w14:font="MS Gothic"/>
                </w14:checkbox>
              </w:sdtPr>
              <w:sdtEndPr/>
              <w:sdtContent>
                <w:r w:rsidR="00750C4C" w:rsidRPr="00D61617">
                  <w:rPr>
                    <w:rFonts w:ascii="MS Gothic" w:eastAsia="MS Gothic" w:hAnsi="MS Gothic"/>
                    <w:sz w:val="28"/>
                    <w:szCs w:val="28"/>
                  </w:rPr>
                  <w:t>☐</w:t>
                </w:r>
              </w:sdtContent>
            </w:sdt>
            <w:r w:rsidR="0036214C" w:rsidRPr="00D61617">
              <w:rPr>
                <w:rFonts w:cs="Calibri"/>
                <w:szCs w:val="22"/>
              </w:rPr>
              <w:tab/>
              <w:t>No</w:t>
            </w:r>
          </w:p>
        </w:tc>
      </w:tr>
    </w:tbl>
    <w:p w14:paraId="1CC29FC8"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9FCB" w14:textId="77777777" w:rsidTr="0053703F">
        <w:trPr>
          <w:cantSplit/>
        </w:trPr>
        <w:tc>
          <w:tcPr>
            <w:tcW w:w="9605" w:type="dxa"/>
          </w:tcPr>
          <w:p w14:paraId="1CC29FC9" w14:textId="77777777" w:rsidR="0036214C" w:rsidRPr="00D61617" w:rsidRDefault="0036214C" w:rsidP="00D61617">
            <w:pPr>
              <w:tabs>
                <w:tab w:val="left" w:pos="720"/>
              </w:tabs>
              <w:ind w:left="720" w:hanging="720"/>
              <w:rPr>
                <w:rFonts w:cs="Calibri"/>
                <w:b/>
              </w:rPr>
            </w:pPr>
            <w:r w:rsidRPr="00D61617">
              <w:rPr>
                <w:rFonts w:cs="Calibri"/>
                <w:b/>
              </w:rPr>
              <w:t>B.7</w:t>
            </w:r>
            <w:r w:rsidRPr="00D61617">
              <w:rPr>
                <w:rFonts w:cs="Calibri"/>
              </w:rPr>
              <w:tab/>
            </w:r>
            <w:r w:rsidRPr="00D61617">
              <w:rPr>
                <w:rFonts w:cs="Calibri"/>
                <w:b/>
              </w:rPr>
              <w:t>What is the approximate catchment area draining onto or through the proposed earthworks site?</w:t>
            </w:r>
          </w:p>
          <w:p w14:paraId="1CC29FCA" w14:textId="3F94EC7D" w:rsidR="0036214C" w:rsidRPr="00D61617" w:rsidRDefault="00642B3F" w:rsidP="00D61617">
            <w:pPr>
              <w:tabs>
                <w:tab w:val="left" w:pos="8623"/>
              </w:tabs>
              <w:spacing w:after="80"/>
              <w:ind w:left="7183"/>
              <w:rPr>
                <w:rFonts w:cs="Calibri"/>
              </w:rPr>
            </w:pPr>
            <w:sdt>
              <w:sdtPr>
                <w:id w:val="-576983184"/>
                <w:placeholder>
                  <w:docPart w:val="6E49F313827343CD9C354CE3E37BECBF"/>
                </w:placeholder>
              </w:sdtPr>
              <w:sdtEndPr>
                <w:rPr>
                  <w:u w:val="single"/>
                </w:rPr>
              </w:sdtEndPr>
              <w:sdtContent>
                <w:r w:rsidR="00750C4C" w:rsidRPr="00D61617">
                  <w:rPr>
                    <w:u w:val="single"/>
                  </w:rPr>
                  <w:fldChar w:fldCharType="begin">
                    <w:ffData>
                      <w:name w:val=""/>
                      <w:enabled/>
                      <w:calcOnExit w:val="0"/>
                      <w:textInput/>
                    </w:ffData>
                  </w:fldChar>
                </w:r>
                <w:r w:rsidR="00750C4C" w:rsidRPr="00D61617">
                  <w:rPr>
                    <w:u w:val="single"/>
                  </w:rPr>
                  <w:instrText xml:space="preserve"> FORMTEXT </w:instrText>
                </w:r>
                <w:r w:rsidR="00750C4C" w:rsidRPr="00D61617">
                  <w:rPr>
                    <w:u w:val="single"/>
                  </w:rPr>
                </w:r>
                <w:r w:rsidR="00750C4C" w:rsidRPr="00D61617">
                  <w:rPr>
                    <w:u w:val="single"/>
                  </w:rPr>
                  <w:fldChar w:fldCharType="separate"/>
                </w:r>
                <w:r w:rsidR="00750C4C" w:rsidRPr="00D61617">
                  <w:rPr>
                    <w:u w:val="single"/>
                  </w:rPr>
                  <w:t> </w:t>
                </w:r>
                <w:r w:rsidR="00750C4C" w:rsidRPr="00D61617">
                  <w:rPr>
                    <w:u w:val="single"/>
                  </w:rPr>
                  <w:t> </w:t>
                </w:r>
                <w:r w:rsidR="00750C4C" w:rsidRPr="00D61617">
                  <w:rPr>
                    <w:u w:val="single"/>
                  </w:rPr>
                  <w:t> </w:t>
                </w:r>
                <w:r w:rsidR="00750C4C" w:rsidRPr="00D61617">
                  <w:rPr>
                    <w:u w:val="single"/>
                  </w:rPr>
                  <w:t> </w:t>
                </w:r>
                <w:r w:rsidR="00750C4C" w:rsidRPr="00D61617">
                  <w:rPr>
                    <w:u w:val="single"/>
                  </w:rPr>
                  <w:t> </w:t>
                </w:r>
                <w:r w:rsidR="00750C4C" w:rsidRPr="00D61617">
                  <w:rPr>
                    <w:u w:val="single"/>
                  </w:rPr>
                  <w:fldChar w:fldCharType="end"/>
                </w:r>
              </w:sdtContent>
            </w:sdt>
            <w:r w:rsidR="00750C4C" w:rsidRPr="00D61617">
              <w:rPr>
                <w:color w:val="000000" w:themeColor="text1"/>
                <w:u w:val="single"/>
              </w:rPr>
              <w:tab/>
            </w:r>
            <w:r w:rsidR="00750C4C" w:rsidRPr="00D61617">
              <w:rPr>
                <w:rFonts w:cs="Calibri"/>
              </w:rPr>
              <w:t xml:space="preserve"> </w:t>
            </w:r>
            <w:r w:rsidR="0036214C" w:rsidRPr="00D61617">
              <w:rPr>
                <w:rFonts w:cs="Calibri"/>
              </w:rPr>
              <w:t>m²</w:t>
            </w:r>
          </w:p>
        </w:tc>
      </w:tr>
    </w:tbl>
    <w:p w14:paraId="1CC29FCC" w14:textId="77777777" w:rsidR="0036214C" w:rsidRPr="00D61617" w:rsidRDefault="0036214C">
      <w:pPr>
        <w:rPr>
          <w:rFonts w:cs="Calibr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7163"/>
        <w:gridCol w:w="2442"/>
      </w:tblGrid>
      <w:tr w:rsidR="0036214C" w:rsidRPr="00D61617" w14:paraId="1CC29FD0" w14:textId="77777777" w:rsidTr="0053703F">
        <w:trPr>
          <w:cantSplit/>
        </w:trPr>
        <w:tc>
          <w:tcPr>
            <w:tcW w:w="9605" w:type="dxa"/>
            <w:gridSpan w:val="2"/>
            <w:tcBorders>
              <w:top w:val="nil"/>
              <w:left w:val="nil"/>
              <w:bottom w:val="nil"/>
              <w:right w:val="nil"/>
            </w:tcBorders>
          </w:tcPr>
          <w:p w14:paraId="1CC29FCD" w14:textId="77777777" w:rsidR="0036214C" w:rsidRPr="00D61617" w:rsidRDefault="0036214C" w:rsidP="00D61617">
            <w:pPr>
              <w:tabs>
                <w:tab w:val="left" w:pos="720"/>
              </w:tabs>
              <w:spacing w:after="80"/>
              <w:rPr>
                <w:rFonts w:cs="Calibri"/>
              </w:rPr>
            </w:pPr>
            <w:r w:rsidRPr="00D61617">
              <w:rPr>
                <w:rFonts w:cs="Calibri"/>
                <w:b/>
              </w:rPr>
              <w:t>B.8</w:t>
            </w:r>
            <w:r w:rsidRPr="00D61617">
              <w:rPr>
                <w:rFonts w:cs="Calibri"/>
                <w:b/>
              </w:rPr>
              <w:tab/>
              <w:t>Is there a watercourse or wetland within 200 metres of the site?</w:t>
            </w:r>
          </w:p>
          <w:p w14:paraId="1CC29FCE" w14:textId="51CAEF6D" w:rsidR="0036214C" w:rsidRPr="00D61617" w:rsidRDefault="00642B3F">
            <w:pPr>
              <w:tabs>
                <w:tab w:val="left" w:pos="1620"/>
              </w:tabs>
              <w:ind w:left="1080"/>
              <w:rPr>
                <w:rFonts w:cs="Calibri"/>
                <w:szCs w:val="22"/>
              </w:rPr>
            </w:pPr>
            <w:sdt>
              <w:sdtPr>
                <w:rPr>
                  <w:sz w:val="28"/>
                  <w:szCs w:val="28"/>
                </w:rPr>
                <w:id w:val="888461366"/>
                <w14:checkbox>
                  <w14:checked w14:val="0"/>
                  <w14:checkedState w14:val="00FE" w14:font="Wingdings"/>
                  <w14:uncheckedState w14:val="2610" w14:font="MS Gothic"/>
                </w14:checkbox>
              </w:sdtPr>
              <w:sdtEndPr/>
              <w:sdtContent>
                <w:r w:rsidR="00750C4C" w:rsidRPr="00D61617">
                  <w:rPr>
                    <w:rFonts w:ascii="MS Gothic" w:eastAsia="MS Gothic" w:hAnsi="MS Gothic"/>
                    <w:sz w:val="28"/>
                    <w:szCs w:val="28"/>
                  </w:rPr>
                  <w:t>☐</w:t>
                </w:r>
              </w:sdtContent>
            </w:sdt>
            <w:r w:rsidR="0036214C" w:rsidRPr="00D61617">
              <w:rPr>
                <w:rFonts w:cs="Calibri"/>
                <w:szCs w:val="22"/>
              </w:rPr>
              <w:tab/>
              <w:t xml:space="preserve">No, go to </w:t>
            </w:r>
            <w:r w:rsidR="0036214C" w:rsidRPr="00D61617">
              <w:rPr>
                <w:rFonts w:cs="Calibri"/>
                <w:b/>
                <w:szCs w:val="22"/>
              </w:rPr>
              <w:t>Section C – Assessment of Effects</w:t>
            </w:r>
            <w:r w:rsidR="0036214C" w:rsidRPr="00D61617">
              <w:rPr>
                <w:rFonts w:cs="Calibri"/>
                <w:szCs w:val="22"/>
              </w:rPr>
              <w:t>.</w:t>
            </w:r>
          </w:p>
          <w:p w14:paraId="1CC29FCF" w14:textId="579A60E0" w:rsidR="0036214C" w:rsidRPr="00D61617" w:rsidRDefault="00642B3F">
            <w:pPr>
              <w:tabs>
                <w:tab w:val="left" w:pos="1620"/>
              </w:tabs>
              <w:spacing w:after="120"/>
              <w:ind w:left="1080"/>
              <w:rPr>
                <w:rFonts w:cs="Calibri"/>
              </w:rPr>
            </w:pPr>
            <w:sdt>
              <w:sdtPr>
                <w:rPr>
                  <w:sz w:val="28"/>
                  <w:szCs w:val="28"/>
                </w:rPr>
                <w:id w:val="539399991"/>
                <w14:checkbox>
                  <w14:checked w14:val="0"/>
                  <w14:checkedState w14:val="00FE" w14:font="Wingdings"/>
                  <w14:uncheckedState w14:val="2610" w14:font="MS Gothic"/>
                </w14:checkbox>
              </w:sdtPr>
              <w:sdtEndPr/>
              <w:sdtContent>
                <w:r w:rsidR="00750C4C" w:rsidRPr="00D61617">
                  <w:rPr>
                    <w:rFonts w:ascii="MS Gothic" w:eastAsia="MS Gothic" w:hAnsi="MS Gothic"/>
                    <w:sz w:val="28"/>
                    <w:szCs w:val="28"/>
                  </w:rPr>
                  <w:t>☐</w:t>
                </w:r>
              </w:sdtContent>
            </w:sdt>
            <w:r w:rsidR="0036214C" w:rsidRPr="00D61617">
              <w:rPr>
                <w:rFonts w:cs="Calibri"/>
                <w:szCs w:val="22"/>
              </w:rPr>
              <w:tab/>
              <w:t>Yes, provide details on the following</w:t>
            </w:r>
            <w:r w:rsidR="00750C4C" w:rsidRPr="00D61617">
              <w:rPr>
                <w:rFonts w:cs="Calibri"/>
                <w:szCs w:val="22"/>
              </w:rPr>
              <w:t>:</w:t>
            </w:r>
          </w:p>
        </w:tc>
      </w:tr>
      <w:tr w:rsidR="0036214C" w:rsidRPr="00D61617" w14:paraId="1CC29FD4" w14:textId="77777777" w:rsidTr="0053703F">
        <w:tblPrEx>
          <w:tblBorders>
            <w:insideH w:val="none" w:sz="0" w:space="0" w:color="auto"/>
          </w:tblBorders>
        </w:tblPrEx>
        <w:trPr>
          <w:cantSplit/>
        </w:trPr>
        <w:tc>
          <w:tcPr>
            <w:tcW w:w="7163" w:type="dxa"/>
            <w:tcBorders>
              <w:top w:val="nil"/>
              <w:left w:val="nil"/>
              <w:bottom w:val="nil"/>
              <w:right w:val="nil"/>
            </w:tcBorders>
          </w:tcPr>
          <w:p w14:paraId="1CC29FD1" w14:textId="77777777" w:rsidR="0036214C" w:rsidRPr="00D61617" w:rsidRDefault="0036214C" w:rsidP="00D61617">
            <w:pPr>
              <w:spacing w:after="120"/>
              <w:ind w:left="1598"/>
              <w:rPr>
                <w:rFonts w:cs="Calibri"/>
              </w:rPr>
            </w:pPr>
            <w:r w:rsidRPr="00D61617">
              <w:rPr>
                <w:rFonts w:cs="Calibri"/>
              </w:rPr>
              <w:t>What is the approximate distance of the watercourse(s) or wetlands from the site of the earthworks activity?</w:t>
            </w:r>
          </w:p>
        </w:tc>
        <w:tc>
          <w:tcPr>
            <w:tcW w:w="2442" w:type="dxa"/>
            <w:tcBorders>
              <w:top w:val="nil"/>
              <w:left w:val="nil"/>
              <w:bottom w:val="nil"/>
              <w:right w:val="nil"/>
            </w:tcBorders>
          </w:tcPr>
          <w:p w14:paraId="1CC29FD2" w14:textId="77777777" w:rsidR="0036214C" w:rsidRPr="00D61617" w:rsidRDefault="0036214C" w:rsidP="00D61617">
            <w:pPr>
              <w:pStyle w:val="Footer"/>
              <w:tabs>
                <w:tab w:val="left" w:leader="underscore" w:pos="1962"/>
              </w:tabs>
              <w:rPr>
                <w:rFonts w:cs="Calibri"/>
                <w:sz w:val="22"/>
                <w:szCs w:val="22"/>
              </w:rPr>
            </w:pPr>
          </w:p>
          <w:p w14:paraId="1CC29FD3" w14:textId="5FAC9408" w:rsidR="0036214C" w:rsidRPr="00D61617" w:rsidRDefault="00642B3F" w:rsidP="00D61617">
            <w:pPr>
              <w:pStyle w:val="Footer"/>
              <w:tabs>
                <w:tab w:val="left" w:pos="1457"/>
              </w:tabs>
              <w:spacing w:after="120"/>
              <w:rPr>
                <w:rFonts w:cs="Calibri"/>
                <w:sz w:val="22"/>
                <w:szCs w:val="22"/>
              </w:rPr>
            </w:pPr>
            <w:sdt>
              <w:sdtPr>
                <w:id w:val="-1985236154"/>
                <w:placeholder>
                  <w:docPart w:val="F4CB7F4FD96F4DE6A2A614B5D872D664"/>
                </w:placeholder>
              </w:sdtPr>
              <w:sdtEndPr>
                <w:rPr>
                  <w:u w:val="single"/>
                </w:rPr>
              </w:sdtEndPr>
              <w:sdtContent>
                <w:r w:rsidR="00750C4C" w:rsidRPr="00D61617">
                  <w:rPr>
                    <w:u w:val="single"/>
                  </w:rPr>
                  <w:fldChar w:fldCharType="begin">
                    <w:ffData>
                      <w:name w:val=""/>
                      <w:enabled/>
                      <w:calcOnExit w:val="0"/>
                      <w:textInput/>
                    </w:ffData>
                  </w:fldChar>
                </w:r>
                <w:r w:rsidR="00750C4C" w:rsidRPr="00D61617">
                  <w:rPr>
                    <w:u w:val="single"/>
                  </w:rPr>
                  <w:instrText xml:space="preserve"> FORMTEXT </w:instrText>
                </w:r>
                <w:r w:rsidR="00750C4C" w:rsidRPr="00D61617">
                  <w:rPr>
                    <w:u w:val="single"/>
                  </w:rPr>
                </w:r>
                <w:r w:rsidR="00750C4C" w:rsidRPr="00D61617">
                  <w:rPr>
                    <w:u w:val="single"/>
                  </w:rPr>
                  <w:fldChar w:fldCharType="separate"/>
                </w:r>
                <w:r w:rsidR="00750C4C" w:rsidRPr="00D61617">
                  <w:rPr>
                    <w:u w:val="single"/>
                  </w:rPr>
                  <w:t> </w:t>
                </w:r>
                <w:r w:rsidR="00750C4C" w:rsidRPr="00D61617">
                  <w:rPr>
                    <w:u w:val="single"/>
                  </w:rPr>
                  <w:t> </w:t>
                </w:r>
                <w:r w:rsidR="00750C4C" w:rsidRPr="00D61617">
                  <w:rPr>
                    <w:u w:val="single"/>
                  </w:rPr>
                  <w:t> </w:t>
                </w:r>
                <w:r w:rsidR="00750C4C" w:rsidRPr="00D61617">
                  <w:rPr>
                    <w:u w:val="single"/>
                  </w:rPr>
                  <w:t> </w:t>
                </w:r>
                <w:r w:rsidR="00750C4C" w:rsidRPr="00D61617">
                  <w:rPr>
                    <w:u w:val="single"/>
                  </w:rPr>
                  <w:t> </w:t>
                </w:r>
                <w:r w:rsidR="00750C4C" w:rsidRPr="00D61617">
                  <w:rPr>
                    <w:u w:val="single"/>
                  </w:rPr>
                  <w:fldChar w:fldCharType="end"/>
                </w:r>
              </w:sdtContent>
            </w:sdt>
            <w:r w:rsidR="00750C4C" w:rsidRPr="00D61617">
              <w:rPr>
                <w:color w:val="000000" w:themeColor="text1"/>
                <w:u w:val="single"/>
              </w:rPr>
              <w:tab/>
            </w:r>
            <w:r w:rsidR="00750C4C" w:rsidRPr="00D61617">
              <w:rPr>
                <w:rFonts w:cs="Calibri"/>
                <w:sz w:val="22"/>
                <w:szCs w:val="22"/>
              </w:rPr>
              <w:t xml:space="preserve"> </w:t>
            </w:r>
            <w:r w:rsidR="0036214C" w:rsidRPr="00D61617">
              <w:rPr>
                <w:rFonts w:cs="Calibri"/>
                <w:sz w:val="22"/>
                <w:szCs w:val="22"/>
              </w:rPr>
              <w:t>m</w:t>
            </w:r>
            <w:r w:rsidR="00891B3F" w:rsidRPr="00D61617">
              <w:rPr>
                <w:rFonts w:cs="Calibri"/>
                <w:sz w:val="22"/>
                <w:szCs w:val="22"/>
              </w:rPr>
              <w:t>etres</w:t>
            </w:r>
          </w:p>
        </w:tc>
      </w:tr>
      <w:tr w:rsidR="0036214C" w:rsidRPr="00D61617" w14:paraId="1CC29FD9" w14:textId="77777777" w:rsidTr="0053703F">
        <w:tc>
          <w:tcPr>
            <w:tcW w:w="9605" w:type="dxa"/>
            <w:gridSpan w:val="2"/>
            <w:tcBorders>
              <w:top w:val="nil"/>
              <w:left w:val="nil"/>
              <w:bottom w:val="nil"/>
              <w:right w:val="nil"/>
            </w:tcBorders>
          </w:tcPr>
          <w:p w14:paraId="1CC29FD5" w14:textId="77777777" w:rsidR="0036214C" w:rsidRPr="00D61617" w:rsidRDefault="0036214C" w:rsidP="00D61617">
            <w:pPr>
              <w:pStyle w:val="BodyTextIndent"/>
              <w:spacing w:before="120" w:after="120"/>
              <w:ind w:left="1603"/>
              <w:rPr>
                <w:rFonts w:cs="Calibri"/>
              </w:rPr>
            </w:pPr>
            <w:r w:rsidRPr="00D61617">
              <w:rPr>
                <w:rFonts w:cs="Calibri"/>
              </w:rPr>
              <w:t>What is the name of the watercourse(s), or the name of the stream into which it flows?</w:t>
            </w:r>
          </w:p>
          <w:p w14:paraId="44BDB5AC" w14:textId="7AB7DCCE" w:rsidR="00750C4C" w:rsidRPr="00D61617" w:rsidRDefault="00642B3F" w:rsidP="00D61617">
            <w:pPr>
              <w:tabs>
                <w:tab w:val="right" w:leader="underscore" w:pos="9391"/>
              </w:tabs>
              <w:ind w:left="1603"/>
              <w:rPr>
                <w:rFonts w:cs="Calibri"/>
              </w:rPr>
            </w:pPr>
            <w:sdt>
              <w:sdtPr>
                <w:id w:val="2044627811"/>
                <w:placeholder>
                  <w:docPart w:val="469391CB82E04F6BA14C0C3E824B93BF"/>
                </w:placeholder>
              </w:sdtPr>
              <w:sdtEndPr>
                <w:rPr>
                  <w:u w:val="single"/>
                </w:rPr>
              </w:sdtEndPr>
              <w:sdtContent>
                <w:r w:rsidR="00750C4C" w:rsidRPr="00D61617">
                  <w:rPr>
                    <w:u w:val="single"/>
                  </w:rPr>
                  <w:fldChar w:fldCharType="begin">
                    <w:ffData>
                      <w:name w:val=""/>
                      <w:enabled/>
                      <w:calcOnExit w:val="0"/>
                      <w:textInput/>
                    </w:ffData>
                  </w:fldChar>
                </w:r>
                <w:r w:rsidR="00750C4C" w:rsidRPr="00D61617">
                  <w:rPr>
                    <w:u w:val="single"/>
                  </w:rPr>
                  <w:instrText xml:space="preserve"> FORMTEXT </w:instrText>
                </w:r>
                <w:r w:rsidR="00750C4C" w:rsidRPr="00D61617">
                  <w:rPr>
                    <w:u w:val="single"/>
                  </w:rPr>
                </w:r>
                <w:r w:rsidR="00750C4C" w:rsidRPr="00D61617">
                  <w:rPr>
                    <w:u w:val="single"/>
                  </w:rPr>
                  <w:fldChar w:fldCharType="separate"/>
                </w:r>
                <w:r w:rsidR="00750C4C" w:rsidRPr="00D61617">
                  <w:rPr>
                    <w:u w:val="single"/>
                  </w:rPr>
                  <w:t> </w:t>
                </w:r>
                <w:r w:rsidR="00750C4C" w:rsidRPr="00D61617">
                  <w:rPr>
                    <w:u w:val="single"/>
                  </w:rPr>
                  <w:t> </w:t>
                </w:r>
                <w:r w:rsidR="00750C4C" w:rsidRPr="00D61617">
                  <w:rPr>
                    <w:u w:val="single"/>
                  </w:rPr>
                  <w:t> </w:t>
                </w:r>
                <w:r w:rsidR="00750C4C" w:rsidRPr="00D61617">
                  <w:rPr>
                    <w:u w:val="single"/>
                  </w:rPr>
                  <w:t> </w:t>
                </w:r>
                <w:r w:rsidR="00750C4C" w:rsidRPr="00D61617">
                  <w:rPr>
                    <w:u w:val="single"/>
                  </w:rPr>
                  <w:t> </w:t>
                </w:r>
                <w:r w:rsidR="00750C4C" w:rsidRPr="00D61617">
                  <w:rPr>
                    <w:u w:val="single"/>
                  </w:rPr>
                  <w:fldChar w:fldCharType="end"/>
                </w:r>
              </w:sdtContent>
            </w:sdt>
            <w:r w:rsidR="00750C4C" w:rsidRPr="00D61617">
              <w:rPr>
                <w:color w:val="000000" w:themeColor="text1"/>
                <w:u w:val="single"/>
              </w:rPr>
              <w:tab/>
            </w:r>
          </w:p>
          <w:p w14:paraId="1CC29FD8" w14:textId="50A56DED" w:rsidR="0036214C" w:rsidRPr="00D61617" w:rsidRDefault="0036214C" w:rsidP="00D61617">
            <w:pPr>
              <w:tabs>
                <w:tab w:val="left" w:pos="6643"/>
                <w:tab w:val="left" w:pos="7183"/>
                <w:tab w:val="left" w:pos="8083"/>
                <w:tab w:val="left" w:pos="8623"/>
              </w:tabs>
              <w:spacing w:before="80"/>
              <w:ind w:left="1598"/>
              <w:rPr>
                <w:rFonts w:cs="Calibri"/>
              </w:rPr>
            </w:pPr>
            <w:r w:rsidRPr="00D61617">
              <w:rPr>
                <w:rFonts w:cs="Calibri"/>
              </w:rPr>
              <w:t>Does this watercourse flow for most of the year?</w:t>
            </w:r>
            <w:r w:rsidRPr="00D61617">
              <w:rPr>
                <w:rFonts w:cs="Calibri"/>
              </w:rPr>
              <w:tab/>
            </w:r>
            <w:sdt>
              <w:sdtPr>
                <w:rPr>
                  <w:sz w:val="28"/>
                  <w:szCs w:val="28"/>
                </w:rPr>
                <w:id w:val="972091854"/>
                <w14:checkbox>
                  <w14:checked w14:val="0"/>
                  <w14:checkedState w14:val="00FE" w14:font="Wingdings"/>
                  <w14:uncheckedState w14:val="2610" w14:font="MS Gothic"/>
                </w14:checkbox>
              </w:sdtPr>
              <w:sdtEndPr/>
              <w:sdtContent>
                <w:r w:rsidR="00750C4C" w:rsidRPr="00D61617">
                  <w:rPr>
                    <w:rFonts w:ascii="MS Gothic" w:eastAsia="MS Gothic" w:hAnsi="MS Gothic"/>
                    <w:sz w:val="28"/>
                    <w:szCs w:val="28"/>
                  </w:rPr>
                  <w:t>☐</w:t>
                </w:r>
              </w:sdtContent>
            </w:sdt>
            <w:r w:rsidRPr="00D61617">
              <w:rPr>
                <w:rFonts w:cs="Calibri"/>
                <w:szCs w:val="22"/>
              </w:rPr>
              <w:tab/>
              <w:t>Yes</w:t>
            </w:r>
            <w:r w:rsidRPr="00D61617">
              <w:rPr>
                <w:rFonts w:cs="Calibri"/>
                <w:szCs w:val="22"/>
              </w:rPr>
              <w:tab/>
            </w:r>
            <w:sdt>
              <w:sdtPr>
                <w:rPr>
                  <w:sz w:val="28"/>
                  <w:szCs w:val="28"/>
                </w:rPr>
                <w:id w:val="-385798889"/>
                <w14:checkbox>
                  <w14:checked w14:val="0"/>
                  <w14:checkedState w14:val="00FE" w14:font="Wingdings"/>
                  <w14:uncheckedState w14:val="2610" w14:font="MS Gothic"/>
                </w14:checkbox>
              </w:sdtPr>
              <w:sdtEndPr/>
              <w:sdtContent>
                <w:r w:rsidR="00750C4C" w:rsidRPr="00D61617">
                  <w:rPr>
                    <w:rFonts w:ascii="MS Gothic" w:eastAsia="MS Gothic" w:hAnsi="MS Gothic"/>
                    <w:sz w:val="28"/>
                    <w:szCs w:val="28"/>
                  </w:rPr>
                  <w:t>☐</w:t>
                </w:r>
              </w:sdtContent>
            </w:sdt>
            <w:r w:rsidRPr="00D61617">
              <w:rPr>
                <w:rFonts w:cs="Calibri"/>
                <w:szCs w:val="22"/>
              </w:rPr>
              <w:tab/>
              <w:t>No</w:t>
            </w:r>
          </w:p>
        </w:tc>
      </w:tr>
    </w:tbl>
    <w:p w14:paraId="1CC29FDA" w14:textId="77777777" w:rsidR="0036214C" w:rsidRPr="00D61617" w:rsidRDefault="00675BF0">
      <w:pPr>
        <w:rPr>
          <w:rFonts w:cs="Calibri"/>
          <w:sz w:val="16"/>
          <w:szCs w:val="16"/>
        </w:rPr>
      </w:pPr>
      <w:r w:rsidRPr="00D61617">
        <w:rPr>
          <w:rFonts w:cs="Calibri"/>
          <w:sz w:val="16"/>
          <w:szCs w:val="16"/>
        </w:rPr>
        <w:br w:type="page"/>
      </w:r>
    </w:p>
    <w:tbl>
      <w:tblPr>
        <w:tblW w:w="0" w:type="auto"/>
        <w:tblBorders>
          <w:top w:val="single" w:sz="4" w:space="0" w:color="00544A" w:themeColor="accent1"/>
          <w:left w:val="single" w:sz="4" w:space="0" w:color="00544A" w:themeColor="accent1"/>
          <w:bottom w:val="single" w:sz="4" w:space="0" w:color="00544A" w:themeColor="accent1"/>
          <w:right w:val="single" w:sz="4" w:space="0" w:color="00544A" w:themeColor="accent1"/>
        </w:tblBorders>
        <w:shd w:val="clear" w:color="auto" w:fill="00544A" w:themeFill="accent1"/>
        <w:tblLayout w:type="fixed"/>
        <w:tblLook w:val="0000" w:firstRow="0" w:lastRow="0" w:firstColumn="0" w:lastColumn="0" w:noHBand="0" w:noVBand="0"/>
      </w:tblPr>
      <w:tblGrid>
        <w:gridCol w:w="669"/>
        <w:gridCol w:w="8936"/>
      </w:tblGrid>
      <w:tr w:rsidR="0036214C" w:rsidRPr="00D61617" w14:paraId="1CC29FDE" w14:textId="77777777" w:rsidTr="00D61617">
        <w:tc>
          <w:tcPr>
            <w:tcW w:w="669" w:type="dxa"/>
            <w:shd w:val="clear" w:color="auto" w:fill="00544A" w:themeFill="accent1"/>
          </w:tcPr>
          <w:p w14:paraId="1CC29FDC" w14:textId="77777777" w:rsidR="0036214C" w:rsidRPr="00D61617" w:rsidRDefault="0036214C" w:rsidP="00D61617">
            <w:pPr>
              <w:pStyle w:val="Heading1"/>
            </w:pPr>
            <w:r w:rsidRPr="00D61617">
              <w:lastRenderedPageBreak/>
              <w:t>C.</w:t>
            </w:r>
          </w:p>
        </w:tc>
        <w:tc>
          <w:tcPr>
            <w:tcW w:w="8936" w:type="dxa"/>
            <w:shd w:val="clear" w:color="auto" w:fill="00544A" w:themeFill="accent1"/>
          </w:tcPr>
          <w:p w14:paraId="1CC29FDD" w14:textId="77777777" w:rsidR="0036214C" w:rsidRPr="00D61617" w:rsidRDefault="0036214C" w:rsidP="00D61617">
            <w:pPr>
              <w:pStyle w:val="Heading1"/>
            </w:pPr>
            <w:r w:rsidRPr="00D61617">
              <w:t>Assessment of Effects on the Environment</w:t>
            </w:r>
          </w:p>
        </w:tc>
      </w:tr>
    </w:tbl>
    <w:p w14:paraId="1CC29FE0" w14:textId="77777777" w:rsidR="0036214C" w:rsidRPr="00D61617" w:rsidRDefault="0036214C" w:rsidP="00D61617">
      <w:pPr>
        <w:spacing w:before="240" w:after="240"/>
        <w:rPr>
          <w:rFonts w:cs="Calibri"/>
        </w:rPr>
      </w:pPr>
      <w:r w:rsidRPr="00D61617">
        <w:rPr>
          <w:rFonts w:cs="Calibri"/>
        </w:rPr>
        <w:t>An assessment of effects should be proportional to the scale and significance of the proposed activity.  Where the proposed earthworks could have an adverse effect on the environment, a detailed environmental assessment is required.</w:t>
      </w:r>
    </w:p>
    <w:tbl>
      <w:tblPr>
        <w:tblW w:w="0" w:type="auto"/>
        <w:tblLayout w:type="fixed"/>
        <w:tblLook w:val="0000" w:firstRow="0" w:lastRow="0" w:firstColumn="0" w:lastColumn="0" w:noHBand="0" w:noVBand="0"/>
      </w:tblPr>
      <w:tblGrid>
        <w:gridCol w:w="9605"/>
      </w:tblGrid>
      <w:tr w:rsidR="0046120A" w:rsidRPr="00D61617" w14:paraId="1CC29FED" w14:textId="77777777" w:rsidTr="00D61617">
        <w:trPr>
          <w:cantSplit/>
          <w:trHeight w:hRule="exact" w:val="3744"/>
        </w:trPr>
        <w:tc>
          <w:tcPr>
            <w:tcW w:w="9605" w:type="dxa"/>
          </w:tcPr>
          <w:p w14:paraId="1CC29FE2" w14:textId="77777777" w:rsidR="0036214C" w:rsidRPr="00D61617" w:rsidRDefault="0036214C" w:rsidP="00D61617">
            <w:pPr>
              <w:spacing w:after="80"/>
              <w:rPr>
                <w:bCs/>
              </w:rPr>
            </w:pPr>
            <w:r w:rsidRPr="00D61617">
              <w:rPr>
                <w:b/>
                <w:bCs/>
              </w:rPr>
              <w:t>C.1</w:t>
            </w:r>
            <w:r w:rsidRPr="00D61617">
              <w:rPr>
                <w:b/>
                <w:bCs/>
              </w:rPr>
              <w:tab/>
              <w:t>Affected Parties</w:t>
            </w:r>
          </w:p>
          <w:p w14:paraId="1CC29FE3" w14:textId="77777777" w:rsidR="0036214C" w:rsidRPr="00D61617" w:rsidRDefault="0036214C" w:rsidP="00D61617">
            <w:pPr>
              <w:spacing w:after="80"/>
              <w:ind w:left="1080"/>
              <w:rPr>
                <w:b/>
                <w:bCs/>
              </w:rPr>
            </w:pPr>
            <w:r w:rsidRPr="00D61617">
              <w:rPr>
                <w:b/>
                <w:bCs/>
              </w:rPr>
              <w:t xml:space="preserve">Will the proposed earthworks have an effect on any other people in the surrounding area </w:t>
            </w:r>
            <w:r w:rsidR="00927F1A" w:rsidRPr="00D61617">
              <w:rPr>
                <w:b/>
                <w:bCs/>
              </w:rPr>
              <w:t>e.g.</w:t>
            </w:r>
            <w:r w:rsidRPr="00D61617">
              <w:rPr>
                <w:b/>
                <w:bCs/>
              </w:rPr>
              <w:t xml:space="preserve"> land movements on adjacent properties, silt affecting downstream water users, or dust blowing onto other properties?</w:t>
            </w:r>
          </w:p>
          <w:p w14:paraId="1CC29FE4" w14:textId="7EC7990E" w:rsidR="0036214C" w:rsidRPr="00D61617" w:rsidRDefault="00642B3F" w:rsidP="00D61617">
            <w:pPr>
              <w:tabs>
                <w:tab w:val="left" w:pos="1980"/>
              </w:tabs>
              <w:spacing w:after="80"/>
              <w:ind w:left="1440"/>
              <w:rPr>
                <w:rFonts w:cs="Calibri"/>
              </w:rPr>
            </w:pPr>
            <w:sdt>
              <w:sdtPr>
                <w:rPr>
                  <w:sz w:val="28"/>
                  <w:szCs w:val="28"/>
                </w:rPr>
                <w:id w:val="-1310776857"/>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r w:rsidR="0036214C" w:rsidRPr="00D61617">
              <w:rPr>
                <w:rFonts w:cs="Calibri"/>
                <w:szCs w:val="22"/>
              </w:rPr>
              <w:tab/>
              <w:t>No,</w:t>
            </w:r>
            <w:r w:rsidR="0036214C" w:rsidRPr="00D61617">
              <w:rPr>
                <w:rFonts w:cs="Calibri"/>
              </w:rPr>
              <w:t xml:space="preserve"> why not?</w:t>
            </w:r>
          </w:p>
          <w:p w14:paraId="58E8E598" w14:textId="4A47BA34" w:rsidR="0046120A" w:rsidRPr="00D61617" w:rsidRDefault="00642B3F" w:rsidP="00D61617">
            <w:pPr>
              <w:tabs>
                <w:tab w:val="right" w:leader="underscore" w:pos="9391"/>
              </w:tabs>
              <w:ind w:left="1987"/>
              <w:rPr>
                <w:rFonts w:cs="Calibri"/>
              </w:rPr>
            </w:pPr>
            <w:sdt>
              <w:sdtPr>
                <w:id w:val="252711910"/>
                <w:placeholder>
                  <w:docPart w:val="16583F6143B64FF2887B5BE51C354272"/>
                </w:placeholder>
              </w:sdtPr>
              <w:sdtEndPr>
                <w:rPr>
                  <w:u w:val="single"/>
                </w:rPr>
              </w:sdtEndPr>
              <w:sdtContent>
                <w:r w:rsidR="0046120A" w:rsidRPr="00D61617">
                  <w:rPr>
                    <w:u w:val="single"/>
                  </w:rPr>
                  <w:fldChar w:fldCharType="begin">
                    <w:ffData>
                      <w:name w:val=""/>
                      <w:enabled/>
                      <w:calcOnExit w:val="0"/>
                      <w:textInput/>
                    </w:ffData>
                  </w:fldChar>
                </w:r>
                <w:r w:rsidR="0046120A" w:rsidRPr="00D61617">
                  <w:rPr>
                    <w:u w:val="single"/>
                  </w:rPr>
                  <w:instrText xml:space="preserve"> FORMTEXT </w:instrText>
                </w:r>
                <w:r w:rsidR="0046120A" w:rsidRPr="00D61617">
                  <w:rPr>
                    <w:u w:val="single"/>
                  </w:rPr>
                </w:r>
                <w:r w:rsidR="0046120A" w:rsidRPr="00D61617">
                  <w:rPr>
                    <w:u w:val="single"/>
                  </w:rPr>
                  <w:fldChar w:fldCharType="separate"/>
                </w:r>
                <w:r w:rsidR="0046120A" w:rsidRPr="00D61617">
                  <w:rPr>
                    <w:u w:val="single"/>
                  </w:rPr>
                  <w:t> </w:t>
                </w:r>
                <w:r w:rsidR="0046120A" w:rsidRPr="00D61617">
                  <w:rPr>
                    <w:u w:val="single"/>
                  </w:rPr>
                  <w:t> </w:t>
                </w:r>
                <w:r w:rsidR="0046120A" w:rsidRPr="00D61617">
                  <w:rPr>
                    <w:u w:val="single"/>
                  </w:rPr>
                  <w:t> </w:t>
                </w:r>
                <w:r w:rsidR="0046120A" w:rsidRPr="00D61617">
                  <w:rPr>
                    <w:u w:val="single"/>
                  </w:rPr>
                  <w:t> </w:t>
                </w:r>
                <w:r w:rsidR="0046120A" w:rsidRPr="00D61617">
                  <w:rPr>
                    <w:u w:val="single"/>
                  </w:rPr>
                  <w:t> </w:t>
                </w:r>
                <w:r w:rsidR="0046120A" w:rsidRPr="00D61617">
                  <w:rPr>
                    <w:u w:val="single"/>
                  </w:rPr>
                  <w:fldChar w:fldCharType="end"/>
                </w:r>
              </w:sdtContent>
            </w:sdt>
            <w:r w:rsidR="0046120A" w:rsidRPr="00D61617">
              <w:rPr>
                <w:color w:val="000000" w:themeColor="text1"/>
                <w:u w:val="single"/>
              </w:rPr>
              <w:tab/>
            </w:r>
          </w:p>
          <w:p w14:paraId="46C452D5" w14:textId="2AA6058F" w:rsidR="0046120A" w:rsidRPr="00D61617" w:rsidRDefault="0046120A" w:rsidP="00D61617">
            <w:pPr>
              <w:tabs>
                <w:tab w:val="left" w:leader="underscore" w:pos="9386"/>
              </w:tabs>
              <w:spacing w:before="80"/>
              <w:ind w:left="1987"/>
              <w:rPr>
                <w:rFonts w:cs="Calibri"/>
              </w:rPr>
            </w:pPr>
            <w:r w:rsidRPr="00D61617">
              <w:rPr>
                <w:color w:val="000000" w:themeColor="text1"/>
                <w:u w:val="single"/>
              </w:rPr>
              <w:tab/>
            </w:r>
          </w:p>
          <w:p w14:paraId="1CC29FE6" w14:textId="278629FF" w:rsidR="0036214C" w:rsidRPr="00D61617" w:rsidRDefault="00642B3F" w:rsidP="00D61617">
            <w:pPr>
              <w:tabs>
                <w:tab w:val="left" w:pos="1980"/>
                <w:tab w:val="left" w:leader="underscore" w:pos="9000"/>
              </w:tabs>
              <w:spacing w:before="80" w:after="80"/>
              <w:ind w:left="1987" w:hanging="547"/>
              <w:rPr>
                <w:rFonts w:cs="Calibri"/>
              </w:rPr>
            </w:pPr>
            <w:sdt>
              <w:sdtPr>
                <w:rPr>
                  <w:sz w:val="28"/>
                  <w:szCs w:val="28"/>
                </w:rPr>
                <w:id w:val="-901904699"/>
                <w14:checkbox>
                  <w14:checked w14:val="0"/>
                  <w14:checkedState w14:val="00FE" w14:font="Wingdings"/>
                  <w14:uncheckedState w14:val="2610" w14:font="MS Gothic"/>
                </w14:checkbox>
              </w:sdtPr>
              <w:sdtEndPr/>
              <w:sdtContent>
                <w:r w:rsidR="0046120A" w:rsidRPr="00D61617">
                  <w:rPr>
                    <w:rFonts w:ascii="MS Gothic" w:eastAsia="MS Gothic" w:hAnsi="MS Gothic"/>
                    <w:sz w:val="28"/>
                    <w:szCs w:val="28"/>
                  </w:rPr>
                  <w:t>☐</w:t>
                </w:r>
              </w:sdtContent>
            </w:sdt>
            <w:r w:rsidR="0036214C" w:rsidRPr="00D61617">
              <w:rPr>
                <w:rFonts w:cs="Calibri"/>
                <w:szCs w:val="22"/>
              </w:rPr>
              <w:tab/>
              <w:t>Yes</w:t>
            </w:r>
            <w:r w:rsidR="0036214C" w:rsidRPr="00D61617">
              <w:rPr>
                <w:rFonts w:cs="Calibri"/>
              </w:rPr>
              <w:t>, provide details of the affected people/parties and how the proposed activity may affect them.</w:t>
            </w:r>
          </w:p>
          <w:p w14:paraId="09976D66" w14:textId="3A59D581" w:rsidR="0046120A" w:rsidRPr="00D61617" w:rsidRDefault="00642B3F" w:rsidP="00D61617">
            <w:pPr>
              <w:tabs>
                <w:tab w:val="right" w:leader="underscore" w:pos="9391"/>
              </w:tabs>
              <w:spacing w:after="80"/>
              <w:ind w:left="1987"/>
              <w:rPr>
                <w:rFonts w:cs="Calibri"/>
              </w:rPr>
            </w:pPr>
            <w:sdt>
              <w:sdtPr>
                <w:id w:val="-1821873576"/>
                <w:placeholder>
                  <w:docPart w:val="8531FFC630694E16B83550945E06A025"/>
                </w:placeholder>
              </w:sdtPr>
              <w:sdtEndPr>
                <w:rPr>
                  <w:u w:val="single"/>
                </w:rPr>
              </w:sdtEndPr>
              <w:sdtContent>
                <w:r w:rsidR="0046120A" w:rsidRPr="00D61617">
                  <w:rPr>
                    <w:u w:val="single"/>
                  </w:rPr>
                  <w:fldChar w:fldCharType="begin">
                    <w:ffData>
                      <w:name w:val=""/>
                      <w:enabled/>
                      <w:calcOnExit w:val="0"/>
                      <w:textInput/>
                    </w:ffData>
                  </w:fldChar>
                </w:r>
                <w:r w:rsidR="0046120A" w:rsidRPr="00D61617">
                  <w:rPr>
                    <w:u w:val="single"/>
                  </w:rPr>
                  <w:instrText xml:space="preserve"> FORMTEXT </w:instrText>
                </w:r>
                <w:r w:rsidR="0046120A" w:rsidRPr="00D61617">
                  <w:rPr>
                    <w:u w:val="single"/>
                  </w:rPr>
                </w:r>
                <w:r w:rsidR="0046120A" w:rsidRPr="00D61617">
                  <w:rPr>
                    <w:u w:val="single"/>
                  </w:rPr>
                  <w:fldChar w:fldCharType="separate"/>
                </w:r>
                <w:r w:rsidR="0046120A" w:rsidRPr="00D61617">
                  <w:rPr>
                    <w:u w:val="single"/>
                  </w:rPr>
                  <w:t> </w:t>
                </w:r>
                <w:r w:rsidR="0046120A" w:rsidRPr="00D61617">
                  <w:rPr>
                    <w:u w:val="single"/>
                  </w:rPr>
                  <w:t> </w:t>
                </w:r>
                <w:r w:rsidR="0046120A" w:rsidRPr="00D61617">
                  <w:rPr>
                    <w:u w:val="single"/>
                  </w:rPr>
                  <w:t> </w:t>
                </w:r>
                <w:r w:rsidR="0046120A" w:rsidRPr="00D61617">
                  <w:rPr>
                    <w:u w:val="single"/>
                  </w:rPr>
                  <w:t> </w:t>
                </w:r>
                <w:r w:rsidR="0046120A" w:rsidRPr="00D61617">
                  <w:rPr>
                    <w:u w:val="single"/>
                  </w:rPr>
                  <w:t> </w:t>
                </w:r>
                <w:r w:rsidR="0046120A" w:rsidRPr="00D61617">
                  <w:rPr>
                    <w:u w:val="single"/>
                  </w:rPr>
                  <w:fldChar w:fldCharType="end"/>
                </w:r>
              </w:sdtContent>
            </w:sdt>
            <w:r w:rsidR="0046120A" w:rsidRPr="00D61617">
              <w:rPr>
                <w:color w:val="000000" w:themeColor="text1"/>
                <w:u w:val="single"/>
              </w:rPr>
              <w:tab/>
            </w:r>
          </w:p>
          <w:p w14:paraId="1CC29FEC" w14:textId="52839956" w:rsidR="0036214C" w:rsidRPr="00D61617" w:rsidRDefault="0046120A" w:rsidP="00D61617">
            <w:pPr>
              <w:tabs>
                <w:tab w:val="right" w:leader="underscore" w:pos="9391"/>
              </w:tabs>
              <w:ind w:left="1987"/>
              <w:rPr>
                <w:rFonts w:cs="Calibri"/>
              </w:rPr>
            </w:pPr>
            <w:r w:rsidRPr="00D61617">
              <w:rPr>
                <w:color w:val="000000" w:themeColor="text1"/>
                <w:u w:val="single"/>
              </w:rPr>
              <w:tab/>
            </w:r>
          </w:p>
        </w:tc>
      </w:tr>
      <w:tr w:rsidR="0046120A" w:rsidRPr="00D61617" w14:paraId="15333BCD" w14:textId="77777777" w:rsidTr="00D61617">
        <w:trPr>
          <w:cantSplit/>
          <w:trHeight w:hRule="exact" w:val="2304"/>
        </w:trPr>
        <w:tc>
          <w:tcPr>
            <w:tcW w:w="9605" w:type="dxa"/>
          </w:tcPr>
          <w:p w14:paraId="023C6426" w14:textId="77777777" w:rsidR="0046120A" w:rsidRPr="00D61617" w:rsidRDefault="0046120A" w:rsidP="0046120A">
            <w:pPr>
              <w:pStyle w:val="BodyTextIndent"/>
              <w:spacing w:before="80" w:after="80"/>
              <w:ind w:left="1080"/>
              <w:rPr>
                <w:rFonts w:cs="Calibri"/>
              </w:rPr>
            </w:pPr>
            <w:r w:rsidRPr="00D61617">
              <w:rPr>
                <w:rFonts w:cs="Calibri"/>
              </w:rPr>
              <w:t>If written approvals are obtained from all parties that may be affected by the earthworks, and the effects of your proposed earthworks are minor, then the council is likely to process your application without public notification.</w:t>
            </w:r>
          </w:p>
          <w:p w14:paraId="61DAAC04" w14:textId="77777777" w:rsidR="0046120A" w:rsidRPr="00D61617" w:rsidRDefault="0046120A" w:rsidP="0046120A">
            <w:pPr>
              <w:pStyle w:val="BodyTextIndent"/>
              <w:tabs>
                <w:tab w:val="left" w:leader="underscore" w:pos="9029"/>
              </w:tabs>
              <w:spacing w:before="80" w:after="80"/>
              <w:ind w:left="1080"/>
              <w:rPr>
                <w:rFonts w:cs="Calibri"/>
              </w:rPr>
            </w:pPr>
            <w:r w:rsidRPr="00D61617">
              <w:rPr>
                <w:rFonts w:cs="Calibri"/>
              </w:rPr>
              <w:t>If written approval cannot be obtained, suggest ways to reduce the effect on neighbours (mitigation measures).</w:t>
            </w:r>
          </w:p>
          <w:p w14:paraId="55D4BE16" w14:textId="77777777" w:rsidR="0046120A" w:rsidRPr="00D61617" w:rsidRDefault="00642B3F" w:rsidP="00D61617">
            <w:pPr>
              <w:tabs>
                <w:tab w:val="left" w:leader="underscore" w:pos="9386"/>
              </w:tabs>
              <w:ind w:left="1080"/>
              <w:rPr>
                <w:rFonts w:cs="Calibri"/>
              </w:rPr>
            </w:pPr>
            <w:sdt>
              <w:sdtPr>
                <w:id w:val="-1894189442"/>
                <w:placeholder>
                  <w:docPart w:val="44B9AAB679894B9FA6A049F07A273E54"/>
                </w:placeholder>
              </w:sdtPr>
              <w:sdtEndPr>
                <w:rPr>
                  <w:u w:val="single"/>
                </w:rPr>
              </w:sdtEndPr>
              <w:sdtContent>
                <w:r w:rsidR="0046120A" w:rsidRPr="00D61617">
                  <w:rPr>
                    <w:u w:val="single"/>
                  </w:rPr>
                  <w:fldChar w:fldCharType="begin">
                    <w:ffData>
                      <w:name w:val=""/>
                      <w:enabled/>
                      <w:calcOnExit w:val="0"/>
                      <w:textInput/>
                    </w:ffData>
                  </w:fldChar>
                </w:r>
                <w:r w:rsidR="0046120A" w:rsidRPr="00D61617">
                  <w:rPr>
                    <w:u w:val="single"/>
                  </w:rPr>
                  <w:instrText xml:space="preserve"> FORMTEXT </w:instrText>
                </w:r>
                <w:r w:rsidR="0046120A" w:rsidRPr="00D61617">
                  <w:rPr>
                    <w:u w:val="single"/>
                  </w:rPr>
                </w:r>
                <w:r w:rsidR="0046120A" w:rsidRPr="00D61617">
                  <w:rPr>
                    <w:u w:val="single"/>
                  </w:rPr>
                  <w:fldChar w:fldCharType="separate"/>
                </w:r>
                <w:r w:rsidR="0046120A" w:rsidRPr="00D61617">
                  <w:rPr>
                    <w:u w:val="single"/>
                  </w:rPr>
                  <w:t> </w:t>
                </w:r>
                <w:r w:rsidR="0046120A" w:rsidRPr="00D61617">
                  <w:rPr>
                    <w:u w:val="single"/>
                  </w:rPr>
                  <w:t> </w:t>
                </w:r>
                <w:r w:rsidR="0046120A" w:rsidRPr="00D61617">
                  <w:rPr>
                    <w:u w:val="single"/>
                  </w:rPr>
                  <w:t> </w:t>
                </w:r>
                <w:r w:rsidR="0046120A" w:rsidRPr="00D61617">
                  <w:rPr>
                    <w:u w:val="single"/>
                  </w:rPr>
                  <w:t> </w:t>
                </w:r>
                <w:r w:rsidR="0046120A" w:rsidRPr="00D61617">
                  <w:rPr>
                    <w:u w:val="single"/>
                  </w:rPr>
                  <w:t> </w:t>
                </w:r>
                <w:r w:rsidR="0046120A" w:rsidRPr="00D61617">
                  <w:rPr>
                    <w:u w:val="single"/>
                  </w:rPr>
                  <w:fldChar w:fldCharType="end"/>
                </w:r>
              </w:sdtContent>
            </w:sdt>
            <w:r w:rsidR="0046120A" w:rsidRPr="00D61617">
              <w:rPr>
                <w:color w:val="000000" w:themeColor="text1"/>
                <w:u w:val="single"/>
              </w:rPr>
              <w:tab/>
            </w:r>
          </w:p>
          <w:p w14:paraId="4739F32F" w14:textId="72F42DED" w:rsidR="0046120A" w:rsidRPr="00D61617" w:rsidRDefault="0046120A" w:rsidP="00D61617">
            <w:pPr>
              <w:tabs>
                <w:tab w:val="left" w:leader="underscore" w:pos="9386"/>
              </w:tabs>
              <w:spacing w:before="80"/>
              <w:ind w:left="1080"/>
            </w:pPr>
            <w:r w:rsidRPr="00D61617">
              <w:rPr>
                <w:color w:val="000000" w:themeColor="text1"/>
                <w:u w:val="single"/>
              </w:rPr>
              <w:tab/>
            </w:r>
          </w:p>
        </w:tc>
      </w:tr>
    </w:tbl>
    <w:p w14:paraId="1CC29FEE" w14:textId="77777777" w:rsidR="0036214C" w:rsidRPr="00D61617" w:rsidRDefault="0036214C">
      <w:pPr>
        <w:rPr>
          <w:rFonts w:cs="Calibr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097"/>
        <w:gridCol w:w="6762"/>
        <w:gridCol w:w="872"/>
        <w:gridCol w:w="868"/>
        <w:gridCol w:w="6"/>
      </w:tblGrid>
      <w:tr w:rsidR="0036214C" w:rsidRPr="00D61617" w14:paraId="1CC29FF4" w14:textId="77777777" w:rsidTr="0052190C">
        <w:trPr>
          <w:gridAfter w:val="1"/>
          <w:wAfter w:w="6" w:type="dxa"/>
        </w:trPr>
        <w:tc>
          <w:tcPr>
            <w:tcW w:w="9599" w:type="dxa"/>
            <w:gridSpan w:val="4"/>
            <w:tcBorders>
              <w:top w:val="nil"/>
              <w:left w:val="nil"/>
              <w:bottom w:val="nil"/>
              <w:right w:val="nil"/>
            </w:tcBorders>
          </w:tcPr>
          <w:p w14:paraId="1CC29FEF" w14:textId="77777777" w:rsidR="0036214C" w:rsidRPr="00D61617" w:rsidRDefault="0036214C" w:rsidP="00D61617">
            <w:pPr>
              <w:spacing w:after="80"/>
              <w:rPr>
                <w:rFonts w:cs="Calibri"/>
                <w:b/>
              </w:rPr>
            </w:pPr>
            <w:r w:rsidRPr="00D61617">
              <w:rPr>
                <w:rFonts w:cs="Calibri"/>
                <w:b/>
              </w:rPr>
              <w:t>C.2</w:t>
            </w:r>
            <w:r w:rsidRPr="00D61617">
              <w:rPr>
                <w:rFonts w:cs="Calibri"/>
                <w:b/>
              </w:rPr>
              <w:tab/>
              <w:t>Consultation</w:t>
            </w:r>
          </w:p>
          <w:p w14:paraId="1CC29FF0" w14:textId="77777777" w:rsidR="0036214C" w:rsidRPr="00D61617" w:rsidRDefault="0036214C" w:rsidP="0053703F">
            <w:pPr>
              <w:pStyle w:val="BodyTextIndent"/>
              <w:spacing w:after="80"/>
              <w:ind w:left="1080"/>
              <w:rPr>
                <w:rFonts w:cs="Calibri"/>
              </w:rPr>
            </w:pPr>
            <w:r w:rsidRPr="00D61617">
              <w:rPr>
                <w:rFonts w:cs="Calibri"/>
              </w:rPr>
              <w:t xml:space="preserve">If written approvals are obtained from all parties that may be affected by the earthworks and the effects of the proposed works are minor, then the </w:t>
            </w:r>
            <w:r w:rsidR="00927F1A" w:rsidRPr="00D61617">
              <w:rPr>
                <w:rFonts w:cs="Calibri"/>
              </w:rPr>
              <w:t>council</w:t>
            </w:r>
            <w:r w:rsidRPr="00D61617">
              <w:rPr>
                <w:rFonts w:cs="Calibri"/>
              </w:rPr>
              <w:t xml:space="preserve"> is likely to process your application without public notification.</w:t>
            </w:r>
          </w:p>
          <w:p w14:paraId="1CC29FF1" w14:textId="5D1F1A57" w:rsidR="0036214C" w:rsidRPr="00D61617" w:rsidRDefault="0036214C" w:rsidP="0053703F">
            <w:pPr>
              <w:pStyle w:val="BodyTextIndent"/>
              <w:spacing w:before="80" w:after="80"/>
              <w:ind w:left="1080"/>
              <w:rPr>
                <w:rFonts w:cs="Calibri"/>
              </w:rPr>
            </w:pPr>
            <w:r w:rsidRPr="00D61617">
              <w:rPr>
                <w:rFonts w:cs="Calibri"/>
              </w:rPr>
              <w:t>Written approvals regarding your proposal are normally required from the adjoining landowners/occupiers and others who may be affected by your works.</w:t>
            </w:r>
          </w:p>
          <w:p w14:paraId="1CC29FF2" w14:textId="77777777" w:rsidR="0036214C" w:rsidRPr="00D61617" w:rsidRDefault="0036214C" w:rsidP="0053703F">
            <w:pPr>
              <w:spacing w:before="80" w:after="80"/>
              <w:ind w:left="1080"/>
              <w:rPr>
                <w:rFonts w:cs="Calibri"/>
              </w:rPr>
            </w:pPr>
            <w:r w:rsidRPr="00D61617">
              <w:rPr>
                <w:rFonts w:cs="Calibri"/>
              </w:rPr>
              <w:t>Please see attached explanatory notes for details of who needs to be consulted.</w:t>
            </w:r>
          </w:p>
          <w:p w14:paraId="1CC29FF3" w14:textId="77777777" w:rsidR="0036214C" w:rsidRPr="00D61617" w:rsidRDefault="0036214C">
            <w:pPr>
              <w:spacing w:after="80"/>
              <w:ind w:left="1080"/>
              <w:rPr>
                <w:rFonts w:cs="Calibri"/>
              </w:rPr>
            </w:pPr>
            <w:r w:rsidRPr="00D61617">
              <w:rPr>
                <w:rFonts w:cs="Calibri"/>
              </w:rPr>
              <w:t xml:space="preserve">The </w:t>
            </w:r>
            <w:r w:rsidR="00927F1A" w:rsidRPr="00D61617">
              <w:rPr>
                <w:rFonts w:cs="Calibri"/>
              </w:rPr>
              <w:t xml:space="preserve">council </w:t>
            </w:r>
            <w:r w:rsidRPr="00D61617">
              <w:rPr>
                <w:rFonts w:cs="Calibri"/>
              </w:rPr>
              <w:t>can supply you with written approval forms to aid you with the consultation.</w:t>
            </w:r>
          </w:p>
        </w:tc>
      </w:tr>
      <w:tr w:rsidR="00D61617" w:rsidRPr="00D61617" w14:paraId="1CC29FF9" w14:textId="77777777" w:rsidTr="007A4F5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097" w:type="dxa"/>
          </w:tcPr>
          <w:p w14:paraId="1CC29FF5" w14:textId="77777777" w:rsidR="00D61617" w:rsidRPr="00D61617" w:rsidRDefault="00D61617" w:rsidP="00D61617">
            <w:pPr>
              <w:rPr>
                <w:rFonts w:cs="Calibri"/>
              </w:rPr>
            </w:pPr>
          </w:p>
        </w:tc>
        <w:tc>
          <w:tcPr>
            <w:tcW w:w="8508" w:type="dxa"/>
            <w:gridSpan w:val="4"/>
          </w:tcPr>
          <w:p w14:paraId="1CC29FF8" w14:textId="35411308" w:rsidR="00D61617" w:rsidRPr="00BA2980" w:rsidRDefault="00D61617" w:rsidP="00D61617">
            <w:pPr>
              <w:jc w:val="left"/>
              <w:rPr>
                <w:rFonts w:cs="Calibri"/>
              </w:rPr>
            </w:pPr>
            <w:r w:rsidRPr="00BA2980">
              <w:rPr>
                <w:rFonts w:cs="Calibri"/>
              </w:rPr>
              <w:t>Have you consulted with any of the following potentially affected parties?</w:t>
            </w:r>
          </w:p>
        </w:tc>
      </w:tr>
      <w:tr w:rsidR="00D61617" w:rsidRPr="00D61617" w14:paraId="76B7F426" w14:textId="77777777" w:rsidTr="00D6161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097" w:type="dxa"/>
          </w:tcPr>
          <w:p w14:paraId="6DCC9DED" w14:textId="77777777" w:rsidR="00D61617" w:rsidRPr="00D61617" w:rsidRDefault="00D61617" w:rsidP="00D61617">
            <w:pPr>
              <w:rPr>
                <w:rFonts w:cs="Calibri"/>
              </w:rPr>
            </w:pPr>
          </w:p>
        </w:tc>
        <w:tc>
          <w:tcPr>
            <w:tcW w:w="6762" w:type="dxa"/>
          </w:tcPr>
          <w:p w14:paraId="5DD37971" w14:textId="77777777" w:rsidR="00D61617" w:rsidRPr="00D61617" w:rsidRDefault="00D61617" w:rsidP="00D61617">
            <w:pPr>
              <w:jc w:val="left"/>
              <w:rPr>
                <w:rFonts w:cs="Calibri"/>
              </w:rPr>
            </w:pPr>
          </w:p>
        </w:tc>
        <w:tc>
          <w:tcPr>
            <w:tcW w:w="872" w:type="dxa"/>
            <w:vAlign w:val="bottom"/>
          </w:tcPr>
          <w:p w14:paraId="14E6D712" w14:textId="12329CE6" w:rsidR="00D61617" w:rsidRPr="00D61617" w:rsidRDefault="00D61617" w:rsidP="00D61617">
            <w:pPr>
              <w:jc w:val="center"/>
              <w:rPr>
                <w:rFonts w:cs="Calibri"/>
                <w:b/>
              </w:rPr>
            </w:pPr>
            <w:r w:rsidRPr="00D61617">
              <w:rPr>
                <w:rFonts w:cs="Calibri"/>
                <w:b/>
              </w:rPr>
              <w:t>Yes</w:t>
            </w:r>
          </w:p>
        </w:tc>
        <w:tc>
          <w:tcPr>
            <w:tcW w:w="874" w:type="dxa"/>
            <w:gridSpan w:val="2"/>
            <w:vAlign w:val="bottom"/>
          </w:tcPr>
          <w:p w14:paraId="76D57A0B" w14:textId="3AB9DE60" w:rsidR="00D61617" w:rsidRPr="00D61617" w:rsidRDefault="00D61617" w:rsidP="00D61617">
            <w:pPr>
              <w:jc w:val="center"/>
              <w:rPr>
                <w:rFonts w:cs="Calibri"/>
                <w:b/>
              </w:rPr>
            </w:pPr>
            <w:r w:rsidRPr="00D61617">
              <w:rPr>
                <w:rFonts w:cs="Calibri"/>
                <w:b/>
              </w:rPr>
              <w:t>No</w:t>
            </w:r>
          </w:p>
        </w:tc>
      </w:tr>
      <w:tr w:rsidR="00D61617" w:rsidRPr="00D61617" w14:paraId="1CC2A003"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097" w:type="dxa"/>
          </w:tcPr>
          <w:p w14:paraId="1CC29FFF" w14:textId="77777777" w:rsidR="00D61617" w:rsidRPr="00D61617" w:rsidRDefault="00D61617" w:rsidP="00D61617">
            <w:pPr>
              <w:rPr>
                <w:rFonts w:cs="Calibri"/>
              </w:rPr>
            </w:pPr>
          </w:p>
        </w:tc>
        <w:tc>
          <w:tcPr>
            <w:tcW w:w="6762" w:type="dxa"/>
            <w:vAlign w:val="center"/>
          </w:tcPr>
          <w:p w14:paraId="1CC2A000" w14:textId="77777777" w:rsidR="00D61617" w:rsidRPr="00D61617" w:rsidRDefault="00D61617" w:rsidP="00D61617">
            <w:pPr>
              <w:rPr>
                <w:rFonts w:cs="Calibri"/>
              </w:rPr>
            </w:pPr>
            <w:r w:rsidRPr="00D61617">
              <w:rPr>
                <w:rFonts w:cs="Calibri"/>
              </w:rPr>
              <w:t>Neighbours</w:t>
            </w:r>
          </w:p>
        </w:tc>
        <w:tc>
          <w:tcPr>
            <w:tcW w:w="872" w:type="dxa"/>
          </w:tcPr>
          <w:p w14:paraId="1CC2A001" w14:textId="4ADF6CE6" w:rsidR="00D61617" w:rsidRPr="00D61617" w:rsidRDefault="00642B3F" w:rsidP="00D61617">
            <w:pPr>
              <w:jc w:val="center"/>
              <w:rPr>
                <w:rFonts w:cs="Calibri"/>
                <w:szCs w:val="22"/>
              </w:rPr>
            </w:pPr>
            <w:sdt>
              <w:sdtPr>
                <w:rPr>
                  <w:sz w:val="28"/>
                  <w:szCs w:val="28"/>
                </w:rPr>
                <w:id w:val="-1350713427"/>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c>
          <w:tcPr>
            <w:tcW w:w="874" w:type="dxa"/>
            <w:gridSpan w:val="2"/>
          </w:tcPr>
          <w:p w14:paraId="1CC2A002" w14:textId="4864509D" w:rsidR="00D61617" w:rsidRPr="00D61617" w:rsidRDefault="00642B3F" w:rsidP="00D61617">
            <w:pPr>
              <w:jc w:val="center"/>
              <w:rPr>
                <w:rFonts w:cs="Calibri"/>
                <w:szCs w:val="22"/>
              </w:rPr>
            </w:pPr>
            <w:sdt>
              <w:sdtPr>
                <w:rPr>
                  <w:sz w:val="28"/>
                  <w:szCs w:val="28"/>
                </w:rPr>
                <w:id w:val="-1793505612"/>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r>
      <w:tr w:rsidR="00D61617" w:rsidRPr="00D61617" w14:paraId="1CC2A008"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097" w:type="dxa"/>
          </w:tcPr>
          <w:p w14:paraId="1CC2A004" w14:textId="77777777" w:rsidR="00D61617" w:rsidRPr="00D61617" w:rsidRDefault="00D61617" w:rsidP="00D61617">
            <w:pPr>
              <w:pStyle w:val="Footer"/>
              <w:rPr>
                <w:rFonts w:cs="Calibri"/>
              </w:rPr>
            </w:pPr>
          </w:p>
        </w:tc>
        <w:tc>
          <w:tcPr>
            <w:tcW w:w="6762" w:type="dxa"/>
            <w:vAlign w:val="center"/>
          </w:tcPr>
          <w:p w14:paraId="1CC2A005" w14:textId="77777777" w:rsidR="00D61617" w:rsidRPr="00D61617" w:rsidRDefault="00D61617" w:rsidP="00D61617">
            <w:pPr>
              <w:rPr>
                <w:rFonts w:cs="Calibri"/>
              </w:rPr>
            </w:pPr>
            <w:r w:rsidRPr="00D61617">
              <w:rPr>
                <w:rFonts w:cs="Calibri"/>
              </w:rPr>
              <w:t>Other nearby people who may be affected</w:t>
            </w:r>
          </w:p>
        </w:tc>
        <w:tc>
          <w:tcPr>
            <w:tcW w:w="872" w:type="dxa"/>
          </w:tcPr>
          <w:p w14:paraId="1CC2A006" w14:textId="1FA7E367" w:rsidR="00D61617" w:rsidRPr="00D61617" w:rsidRDefault="00642B3F" w:rsidP="00D61617">
            <w:pPr>
              <w:jc w:val="center"/>
              <w:rPr>
                <w:rFonts w:cs="Calibri"/>
                <w:szCs w:val="22"/>
              </w:rPr>
            </w:pPr>
            <w:sdt>
              <w:sdtPr>
                <w:rPr>
                  <w:sz w:val="28"/>
                  <w:szCs w:val="28"/>
                </w:rPr>
                <w:id w:val="-328907315"/>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c>
          <w:tcPr>
            <w:tcW w:w="874" w:type="dxa"/>
            <w:gridSpan w:val="2"/>
          </w:tcPr>
          <w:p w14:paraId="1CC2A007" w14:textId="3237FDB9" w:rsidR="00D61617" w:rsidRPr="00D61617" w:rsidRDefault="00642B3F" w:rsidP="00D61617">
            <w:pPr>
              <w:jc w:val="center"/>
              <w:rPr>
                <w:rFonts w:cs="Calibri"/>
                <w:szCs w:val="22"/>
              </w:rPr>
            </w:pPr>
            <w:sdt>
              <w:sdtPr>
                <w:rPr>
                  <w:sz w:val="28"/>
                  <w:szCs w:val="28"/>
                </w:rPr>
                <w:id w:val="-510063093"/>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r>
      <w:tr w:rsidR="00D61617" w:rsidRPr="00D61617" w14:paraId="1CC2A00D"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097" w:type="dxa"/>
          </w:tcPr>
          <w:p w14:paraId="1CC2A009" w14:textId="77777777" w:rsidR="00D61617" w:rsidRPr="00D61617" w:rsidRDefault="00D61617" w:rsidP="00D61617">
            <w:pPr>
              <w:rPr>
                <w:rFonts w:cs="Calibri"/>
              </w:rPr>
            </w:pPr>
          </w:p>
        </w:tc>
        <w:tc>
          <w:tcPr>
            <w:tcW w:w="6762" w:type="dxa"/>
            <w:vAlign w:val="center"/>
          </w:tcPr>
          <w:p w14:paraId="1CC2A00A" w14:textId="77777777" w:rsidR="00D61617" w:rsidRPr="00D61617" w:rsidRDefault="00D61617" w:rsidP="00D61617">
            <w:pPr>
              <w:rPr>
                <w:rFonts w:cs="Calibri"/>
                <w:i/>
                <w:sz w:val="16"/>
              </w:rPr>
            </w:pPr>
            <w:r w:rsidRPr="00D61617">
              <w:rPr>
                <w:rFonts w:cs="Calibri"/>
              </w:rPr>
              <w:t xml:space="preserve">Department of Conservation </w:t>
            </w:r>
            <w:r w:rsidRPr="00D61617">
              <w:rPr>
                <w:rFonts w:cs="Calibri"/>
                <w:i/>
                <w:sz w:val="16"/>
              </w:rPr>
              <w:t>(if relevant)</w:t>
            </w:r>
          </w:p>
        </w:tc>
        <w:tc>
          <w:tcPr>
            <w:tcW w:w="872" w:type="dxa"/>
          </w:tcPr>
          <w:p w14:paraId="1CC2A00B" w14:textId="606096B1" w:rsidR="00D61617" w:rsidRPr="00D61617" w:rsidRDefault="00642B3F" w:rsidP="00D61617">
            <w:pPr>
              <w:jc w:val="center"/>
              <w:rPr>
                <w:rFonts w:cs="Calibri"/>
                <w:szCs w:val="22"/>
              </w:rPr>
            </w:pPr>
            <w:sdt>
              <w:sdtPr>
                <w:rPr>
                  <w:sz w:val="28"/>
                  <w:szCs w:val="28"/>
                </w:rPr>
                <w:id w:val="-1016378491"/>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c>
          <w:tcPr>
            <w:tcW w:w="874" w:type="dxa"/>
            <w:gridSpan w:val="2"/>
          </w:tcPr>
          <w:p w14:paraId="1CC2A00C" w14:textId="14A0A8A8" w:rsidR="00D61617" w:rsidRPr="00D61617" w:rsidRDefault="00642B3F" w:rsidP="00D61617">
            <w:pPr>
              <w:jc w:val="center"/>
              <w:rPr>
                <w:rFonts w:cs="Calibri"/>
                <w:szCs w:val="22"/>
              </w:rPr>
            </w:pPr>
            <w:sdt>
              <w:sdtPr>
                <w:rPr>
                  <w:sz w:val="28"/>
                  <w:szCs w:val="28"/>
                </w:rPr>
                <w:id w:val="-526711655"/>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r>
      <w:tr w:rsidR="00D61617" w:rsidRPr="00D61617" w14:paraId="1CC2A012"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097" w:type="dxa"/>
          </w:tcPr>
          <w:p w14:paraId="1CC2A00E" w14:textId="77777777" w:rsidR="00D61617" w:rsidRPr="00D61617" w:rsidRDefault="00D61617" w:rsidP="00D61617">
            <w:pPr>
              <w:rPr>
                <w:rFonts w:cs="Calibri"/>
              </w:rPr>
            </w:pPr>
          </w:p>
        </w:tc>
        <w:tc>
          <w:tcPr>
            <w:tcW w:w="6762" w:type="dxa"/>
            <w:vAlign w:val="center"/>
          </w:tcPr>
          <w:p w14:paraId="1CC2A00F" w14:textId="77777777" w:rsidR="00D61617" w:rsidRPr="00D61617" w:rsidRDefault="00D61617" w:rsidP="00D61617">
            <w:pPr>
              <w:tabs>
                <w:tab w:val="left" w:leader="underscore" w:pos="6372"/>
              </w:tabs>
              <w:rPr>
                <w:rFonts w:cs="Calibri"/>
                <w:i/>
                <w:sz w:val="16"/>
              </w:rPr>
            </w:pPr>
            <w:r w:rsidRPr="00D61617">
              <w:rPr>
                <w:rFonts w:cs="Calibri"/>
              </w:rPr>
              <w:t xml:space="preserve">Fish and Game Council </w:t>
            </w:r>
            <w:r w:rsidRPr="00D61617">
              <w:rPr>
                <w:rFonts w:cs="Calibri"/>
                <w:i/>
                <w:sz w:val="16"/>
              </w:rPr>
              <w:t>(if relevant)</w:t>
            </w:r>
          </w:p>
        </w:tc>
        <w:tc>
          <w:tcPr>
            <w:tcW w:w="872" w:type="dxa"/>
          </w:tcPr>
          <w:p w14:paraId="1CC2A010" w14:textId="12B42ABA" w:rsidR="00D61617" w:rsidRPr="00D61617" w:rsidRDefault="00642B3F" w:rsidP="00D61617">
            <w:pPr>
              <w:jc w:val="center"/>
              <w:rPr>
                <w:rFonts w:cs="Calibri"/>
                <w:szCs w:val="22"/>
              </w:rPr>
            </w:pPr>
            <w:sdt>
              <w:sdtPr>
                <w:rPr>
                  <w:sz w:val="28"/>
                  <w:szCs w:val="28"/>
                </w:rPr>
                <w:id w:val="-852109249"/>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c>
          <w:tcPr>
            <w:tcW w:w="874" w:type="dxa"/>
            <w:gridSpan w:val="2"/>
          </w:tcPr>
          <w:p w14:paraId="1CC2A011" w14:textId="1E9BED59" w:rsidR="00D61617" w:rsidRPr="00D61617" w:rsidRDefault="00642B3F" w:rsidP="00D61617">
            <w:pPr>
              <w:jc w:val="center"/>
              <w:rPr>
                <w:rFonts w:cs="Calibri"/>
                <w:szCs w:val="22"/>
              </w:rPr>
            </w:pPr>
            <w:sdt>
              <w:sdtPr>
                <w:rPr>
                  <w:sz w:val="28"/>
                  <w:szCs w:val="28"/>
                </w:rPr>
                <w:id w:val="-895277752"/>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r>
      <w:tr w:rsidR="00D61617" w:rsidRPr="00D61617" w14:paraId="1CC2A017"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097" w:type="dxa"/>
          </w:tcPr>
          <w:p w14:paraId="1CC2A013" w14:textId="77777777" w:rsidR="00D61617" w:rsidRPr="00D61617" w:rsidRDefault="00D61617" w:rsidP="00D61617">
            <w:pPr>
              <w:rPr>
                <w:rFonts w:cs="Calibri"/>
              </w:rPr>
            </w:pPr>
          </w:p>
        </w:tc>
        <w:tc>
          <w:tcPr>
            <w:tcW w:w="6762" w:type="dxa"/>
            <w:vAlign w:val="center"/>
          </w:tcPr>
          <w:p w14:paraId="1CC2A014" w14:textId="5EED3B02" w:rsidR="00D61617" w:rsidRPr="00D61617" w:rsidRDefault="00D61617" w:rsidP="00D61617">
            <w:pPr>
              <w:tabs>
                <w:tab w:val="right" w:leader="underscore" w:pos="6557"/>
              </w:tabs>
              <w:rPr>
                <w:rFonts w:cs="Calibri"/>
              </w:rPr>
            </w:pPr>
            <w:r w:rsidRPr="00D61617">
              <w:rPr>
                <w:rFonts w:cs="Calibri"/>
              </w:rPr>
              <w:t xml:space="preserve">Local iwi </w:t>
            </w:r>
            <w:r w:rsidRPr="00D61617">
              <w:rPr>
                <w:rFonts w:cs="Calibri"/>
                <w:i/>
                <w:sz w:val="16"/>
              </w:rPr>
              <w:t>(specify)</w:t>
            </w:r>
            <w:r w:rsidRPr="00D61617">
              <w:rPr>
                <w:rFonts w:cs="Calibri"/>
              </w:rPr>
              <w:t xml:space="preserve">: </w:t>
            </w:r>
            <w:r w:rsidRPr="00D61617">
              <w:rPr>
                <w:u w:val="single"/>
              </w:rPr>
              <w:fldChar w:fldCharType="begin">
                <w:ffData>
                  <w:name w:val=""/>
                  <w:enabled/>
                  <w:calcOnExit w:val="0"/>
                  <w:textInput/>
                </w:ffData>
              </w:fldChar>
            </w:r>
            <w:r w:rsidRPr="00D61617">
              <w:rPr>
                <w:u w:val="single"/>
              </w:rPr>
              <w:instrText xml:space="preserve"> FORMTEXT </w:instrText>
            </w:r>
            <w:r w:rsidRPr="00D61617">
              <w:rPr>
                <w:u w:val="single"/>
              </w:rPr>
            </w:r>
            <w:r w:rsidRPr="00D61617">
              <w:rPr>
                <w:u w:val="single"/>
              </w:rPr>
              <w:fldChar w:fldCharType="separate"/>
            </w:r>
            <w:r w:rsidRPr="00D61617">
              <w:rPr>
                <w:u w:val="single"/>
              </w:rPr>
              <w:t> </w:t>
            </w:r>
            <w:r w:rsidRPr="00D61617">
              <w:rPr>
                <w:u w:val="single"/>
              </w:rPr>
              <w:t> </w:t>
            </w:r>
            <w:r w:rsidRPr="00D61617">
              <w:rPr>
                <w:u w:val="single"/>
              </w:rPr>
              <w:t> </w:t>
            </w:r>
            <w:r w:rsidRPr="00D61617">
              <w:rPr>
                <w:u w:val="single"/>
              </w:rPr>
              <w:t> </w:t>
            </w:r>
            <w:r w:rsidRPr="00D61617">
              <w:rPr>
                <w:u w:val="single"/>
              </w:rPr>
              <w:t> </w:t>
            </w:r>
            <w:r w:rsidRPr="00D61617">
              <w:rPr>
                <w:u w:val="single"/>
              </w:rPr>
              <w:fldChar w:fldCharType="end"/>
            </w:r>
            <w:r w:rsidRPr="00D61617">
              <w:rPr>
                <w:u w:val="single"/>
              </w:rPr>
              <w:tab/>
            </w:r>
          </w:p>
        </w:tc>
        <w:tc>
          <w:tcPr>
            <w:tcW w:w="872" w:type="dxa"/>
          </w:tcPr>
          <w:p w14:paraId="1CC2A015" w14:textId="752D9D6C" w:rsidR="00D61617" w:rsidRPr="00D61617" w:rsidRDefault="00642B3F" w:rsidP="00D61617">
            <w:pPr>
              <w:jc w:val="center"/>
              <w:rPr>
                <w:rFonts w:cs="Calibri"/>
                <w:szCs w:val="22"/>
              </w:rPr>
            </w:pPr>
            <w:sdt>
              <w:sdtPr>
                <w:rPr>
                  <w:sz w:val="28"/>
                  <w:szCs w:val="28"/>
                </w:rPr>
                <w:id w:val="-593634250"/>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c>
          <w:tcPr>
            <w:tcW w:w="874" w:type="dxa"/>
            <w:gridSpan w:val="2"/>
          </w:tcPr>
          <w:p w14:paraId="1CC2A016" w14:textId="62175C19" w:rsidR="00D61617" w:rsidRPr="00D61617" w:rsidRDefault="00642B3F" w:rsidP="00D61617">
            <w:pPr>
              <w:jc w:val="center"/>
              <w:rPr>
                <w:rFonts w:cs="Calibri"/>
                <w:szCs w:val="22"/>
              </w:rPr>
            </w:pPr>
            <w:sdt>
              <w:sdtPr>
                <w:rPr>
                  <w:sz w:val="28"/>
                  <w:szCs w:val="28"/>
                </w:rPr>
                <w:id w:val="273137935"/>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r>
      <w:tr w:rsidR="00D61617" w:rsidRPr="00D61617" w14:paraId="1CC2A01C"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097" w:type="dxa"/>
          </w:tcPr>
          <w:p w14:paraId="1CC2A018" w14:textId="77777777" w:rsidR="00D61617" w:rsidRPr="00D61617" w:rsidRDefault="00D61617" w:rsidP="00D61617">
            <w:pPr>
              <w:rPr>
                <w:rFonts w:cs="Calibri"/>
              </w:rPr>
            </w:pPr>
          </w:p>
        </w:tc>
        <w:tc>
          <w:tcPr>
            <w:tcW w:w="6762" w:type="dxa"/>
            <w:vAlign w:val="center"/>
          </w:tcPr>
          <w:p w14:paraId="1CC2A019" w14:textId="35350599" w:rsidR="00D61617" w:rsidRPr="00D61617" w:rsidRDefault="00D61617" w:rsidP="00D61617">
            <w:pPr>
              <w:tabs>
                <w:tab w:val="right" w:leader="underscore" w:pos="6557"/>
              </w:tabs>
              <w:rPr>
                <w:rFonts w:cs="Calibri"/>
              </w:rPr>
            </w:pPr>
            <w:r w:rsidRPr="00D61617">
              <w:rPr>
                <w:rFonts w:cs="Calibri"/>
              </w:rPr>
              <w:t xml:space="preserve">Other </w:t>
            </w:r>
            <w:r w:rsidRPr="00D61617">
              <w:rPr>
                <w:rFonts w:cs="Calibri"/>
                <w:i/>
                <w:sz w:val="16"/>
              </w:rPr>
              <w:t>(specify)</w:t>
            </w:r>
            <w:r w:rsidRPr="00D61617">
              <w:rPr>
                <w:rFonts w:cs="Calibri"/>
              </w:rPr>
              <w:t xml:space="preserve">: </w:t>
            </w:r>
            <w:r w:rsidRPr="00D61617">
              <w:rPr>
                <w:u w:val="single"/>
              </w:rPr>
              <w:fldChar w:fldCharType="begin">
                <w:ffData>
                  <w:name w:val=""/>
                  <w:enabled/>
                  <w:calcOnExit w:val="0"/>
                  <w:textInput/>
                </w:ffData>
              </w:fldChar>
            </w:r>
            <w:r w:rsidRPr="00D61617">
              <w:rPr>
                <w:u w:val="single"/>
              </w:rPr>
              <w:instrText xml:space="preserve"> FORMTEXT </w:instrText>
            </w:r>
            <w:r w:rsidRPr="00D61617">
              <w:rPr>
                <w:u w:val="single"/>
              </w:rPr>
            </w:r>
            <w:r w:rsidRPr="00D61617">
              <w:rPr>
                <w:u w:val="single"/>
              </w:rPr>
              <w:fldChar w:fldCharType="separate"/>
            </w:r>
            <w:r w:rsidRPr="00D61617">
              <w:rPr>
                <w:u w:val="single"/>
              </w:rPr>
              <w:t> </w:t>
            </w:r>
            <w:r w:rsidRPr="00D61617">
              <w:rPr>
                <w:u w:val="single"/>
              </w:rPr>
              <w:t> </w:t>
            </w:r>
            <w:r w:rsidRPr="00D61617">
              <w:rPr>
                <w:u w:val="single"/>
              </w:rPr>
              <w:t> </w:t>
            </w:r>
            <w:r w:rsidRPr="00D61617">
              <w:rPr>
                <w:u w:val="single"/>
              </w:rPr>
              <w:t> </w:t>
            </w:r>
            <w:r w:rsidRPr="00D61617">
              <w:rPr>
                <w:u w:val="single"/>
              </w:rPr>
              <w:t> </w:t>
            </w:r>
            <w:r w:rsidRPr="00D61617">
              <w:rPr>
                <w:u w:val="single"/>
              </w:rPr>
              <w:fldChar w:fldCharType="end"/>
            </w:r>
            <w:r w:rsidRPr="00D61617">
              <w:rPr>
                <w:u w:val="single"/>
              </w:rPr>
              <w:tab/>
            </w:r>
          </w:p>
        </w:tc>
        <w:tc>
          <w:tcPr>
            <w:tcW w:w="872" w:type="dxa"/>
          </w:tcPr>
          <w:p w14:paraId="1CC2A01A" w14:textId="5F0F2DA5" w:rsidR="00D61617" w:rsidRPr="00D61617" w:rsidRDefault="00642B3F" w:rsidP="00D61617">
            <w:pPr>
              <w:jc w:val="center"/>
              <w:rPr>
                <w:rFonts w:cs="Calibri"/>
                <w:szCs w:val="22"/>
              </w:rPr>
            </w:pPr>
            <w:sdt>
              <w:sdtPr>
                <w:rPr>
                  <w:sz w:val="28"/>
                  <w:szCs w:val="28"/>
                </w:rPr>
                <w:id w:val="451297985"/>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c>
          <w:tcPr>
            <w:tcW w:w="874" w:type="dxa"/>
            <w:gridSpan w:val="2"/>
          </w:tcPr>
          <w:p w14:paraId="1CC2A01B" w14:textId="03FC74B1" w:rsidR="00D61617" w:rsidRPr="00D61617" w:rsidRDefault="00642B3F" w:rsidP="00D61617">
            <w:pPr>
              <w:jc w:val="center"/>
              <w:rPr>
                <w:rFonts w:cs="Calibri"/>
                <w:szCs w:val="22"/>
              </w:rPr>
            </w:pPr>
            <w:sdt>
              <w:sdtPr>
                <w:rPr>
                  <w:sz w:val="28"/>
                  <w:szCs w:val="28"/>
                </w:rPr>
                <w:id w:val="-1833209645"/>
                <w14:checkbox>
                  <w14:checked w14:val="0"/>
                  <w14:checkedState w14:val="00FE" w14:font="Wingdings"/>
                  <w14:uncheckedState w14:val="2610" w14:font="MS Gothic"/>
                </w14:checkbox>
              </w:sdtPr>
              <w:sdtEndPr/>
              <w:sdtContent>
                <w:r w:rsidR="00D61617" w:rsidRPr="00D61617">
                  <w:rPr>
                    <w:rFonts w:ascii="MS Gothic" w:eastAsia="MS Gothic" w:hAnsi="MS Gothic"/>
                    <w:sz w:val="28"/>
                    <w:szCs w:val="28"/>
                  </w:rPr>
                  <w:t>☐</w:t>
                </w:r>
              </w:sdtContent>
            </w:sdt>
          </w:p>
        </w:tc>
      </w:tr>
      <w:tr w:rsidR="00D61617" w:rsidRPr="00D61617" w14:paraId="1CC2A01F" w14:textId="77777777" w:rsidTr="0052190C">
        <w:tc>
          <w:tcPr>
            <w:tcW w:w="1097" w:type="dxa"/>
            <w:tcBorders>
              <w:top w:val="nil"/>
              <w:left w:val="nil"/>
              <w:bottom w:val="nil"/>
              <w:right w:val="nil"/>
            </w:tcBorders>
          </w:tcPr>
          <w:p w14:paraId="1CC2A01D" w14:textId="77777777" w:rsidR="00D61617" w:rsidRPr="00D61617" w:rsidRDefault="00D61617" w:rsidP="00D61617">
            <w:pPr>
              <w:spacing w:before="80"/>
              <w:rPr>
                <w:rFonts w:cs="Calibri"/>
              </w:rPr>
            </w:pPr>
          </w:p>
        </w:tc>
        <w:tc>
          <w:tcPr>
            <w:tcW w:w="8508" w:type="dxa"/>
            <w:gridSpan w:val="4"/>
            <w:tcBorders>
              <w:top w:val="nil"/>
              <w:left w:val="nil"/>
              <w:bottom w:val="nil"/>
              <w:right w:val="nil"/>
            </w:tcBorders>
          </w:tcPr>
          <w:p w14:paraId="1CC2A01E" w14:textId="77777777" w:rsidR="00D61617" w:rsidRPr="00D61617" w:rsidRDefault="00D61617" w:rsidP="00D61617">
            <w:pPr>
              <w:spacing w:before="80"/>
              <w:rPr>
                <w:rFonts w:cs="Calibri"/>
              </w:rPr>
            </w:pPr>
            <w:r w:rsidRPr="00D61617">
              <w:rPr>
                <w:rFonts w:cs="Calibri"/>
              </w:rPr>
              <w:t>Any letters of concern/support or comment from persons consulted should be attached to this application form.</w:t>
            </w:r>
          </w:p>
        </w:tc>
      </w:tr>
    </w:tbl>
    <w:p w14:paraId="1CC2A020" w14:textId="77777777" w:rsidR="0053703F" w:rsidRPr="00D61617" w:rsidRDefault="0053703F">
      <w:pPr>
        <w:jc w:val="left"/>
        <w:rPr>
          <w:rFonts w:cs="Calibri"/>
          <w:sz w:val="16"/>
          <w:szCs w:val="16"/>
        </w:rPr>
      </w:pPr>
      <w:r w:rsidRPr="00D61617">
        <w:rPr>
          <w:rFonts w:cs="Calibri"/>
          <w:sz w:val="16"/>
          <w:szCs w:val="16"/>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093"/>
        <w:gridCol w:w="6754"/>
        <w:gridCol w:w="878"/>
        <w:gridCol w:w="880"/>
      </w:tblGrid>
      <w:tr w:rsidR="0036214C" w:rsidRPr="00D61617" w14:paraId="1CC2A026" w14:textId="77777777" w:rsidTr="0052190C">
        <w:trPr>
          <w:cantSplit/>
        </w:trPr>
        <w:tc>
          <w:tcPr>
            <w:tcW w:w="9605" w:type="dxa"/>
            <w:gridSpan w:val="4"/>
            <w:tcBorders>
              <w:top w:val="nil"/>
              <w:left w:val="nil"/>
              <w:bottom w:val="nil"/>
              <w:right w:val="nil"/>
            </w:tcBorders>
          </w:tcPr>
          <w:p w14:paraId="1CC2A022" w14:textId="77777777" w:rsidR="0036214C" w:rsidRPr="00D61617" w:rsidRDefault="0036214C" w:rsidP="00D61617">
            <w:pPr>
              <w:spacing w:after="80"/>
              <w:rPr>
                <w:rFonts w:cs="Calibri"/>
                <w:b/>
              </w:rPr>
            </w:pPr>
            <w:r w:rsidRPr="00D61617">
              <w:rPr>
                <w:rFonts w:cs="Calibri"/>
                <w:b/>
              </w:rPr>
              <w:lastRenderedPageBreak/>
              <w:t>C.3</w:t>
            </w:r>
            <w:r w:rsidRPr="00D61617">
              <w:rPr>
                <w:rFonts w:cs="Calibri"/>
                <w:b/>
              </w:rPr>
              <w:tab/>
              <w:t>Effects on Nearby Waterways</w:t>
            </w:r>
          </w:p>
          <w:p w14:paraId="1CC2A023" w14:textId="77777777" w:rsidR="0036214C" w:rsidRPr="00D61617" w:rsidRDefault="0036214C">
            <w:pPr>
              <w:pStyle w:val="BodyTextIndent"/>
              <w:ind w:left="1080"/>
              <w:rPr>
                <w:rFonts w:cs="Calibri"/>
              </w:rPr>
            </w:pPr>
            <w:r w:rsidRPr="00D61617">
              <w:rPr>
                <w:rFonts w:cs="Calibri"/>
              </w:rPr>
              <w:t>Please ensure that all waterbodies (springs, streams, lakes and rivers) and/or wetlands within 200 metres of your proposed earthworks are shown on the location map.  Measure accurately the distance between your proposed earthworks site and any waterbodies and show the distances on the map.</w:t>
            </w:r>
          </w:p>
          <w:p w14:paraId="1CC2A024" w14:textId="77777777" w:rsidR="0036214C" w:rsidRPr="00D61617" w:rsidRDefault="0036214C">
            <w:pPr>
              <w:ind w:left="1080"/>
              <w:rPr>
                <w:rFonts w:cs="Calibri"/>
              </w:rPr>
            </w:pPr>
          </w:p>
          <w:p w14:paraId="1CC2A025" w14:textId="77777777" w:rsidR="0036214C" w:rsidRPr="00BA2980" w:rsidRDefault="0036214C" w:rsidP="003C0CB9">
            <w:pPr>
              <w:ind w:left="1080"/>
              <w:rPr>
                <w:rFonts w:cs="Calibri"/>
                <w:bCs/>
              </w:rPr>
            </w:pPr>
            <w:r w:rsidRPr="00BA2980">
              <w:rPr>
                <w:rFonts w:cs="Calibri"/>
                <w:bCs/>
              </w:rPr>
              <w:t>Are there any of the following in the waterbodies in the vicinity of the proposed earthworks activity?</w:t>
            </w:r>
          </w:p>
        </w:tc>
      </w:tr>
      <w:tr w:rsidR="0036214C" w:rsidRPr="00D61617" w14:paraId="1CC2A02A"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3" w:type="dxa"/>
          </w:tcPr>
          <w:p w14:paraId="1CC2A027" w14:textId="77777777" w:rsidR="0036214C" w:rsidRPr="00D61617" w:rsidRDefault="0036214C">
            <w:pPr>
              <w:rPr>
                <w:rFonts w:cs="Calibri"/>
              </w:rPr>
            </w:pPr>
          </w:p>
        </w:tc>
        <w:tc>
          <w:tcPr>
            <w:tcW w:w="6754" w:type="dxa"/>
          </w:tcPr>
          <w:p w14:paraId="1CC2A028" w14:textId="77777777" w:rsidR="0036214C" w:rsidRPr="00D61617" w:rsidRDefault="0036214C">
            <w:pPr>
              <w:rPr>
                <w:rFonts w:cs="Calibri"/>
              </w:rPr>
            </w:pPr>
          </w:p>
        </w:tc>
        <w:tc>
          <w:tcPr>
            <w:tcW w:w="1758" w:type="dxa"/>
            <w:gridSpan w:val="2"/>
          </w:tcPr>
          <w:p w14:paraId="1CC2A029" w14:textId="77777777" w:rsidR="0036214C" w:rsidRPr="00D61617" w:rsidRDefault="0036214C">
            <w:pPr>
              <w:jc w:val="center"/>
              <w:rPr>
                <w:rFonts w:cs="Calibri"/>
                <w:b/>
              </w:rPr>
            </w:pPr>
            <w:r w:rsidRPr="00D61617">
              <w:rPr>
                <w:rFonts w:cs="Calibri"/>
                <w:b/>
              </w:rPr>
              <w:t>Present</w:t>
            </w:r>
          </w:p>
        </w:tc>
      </w:tr>
      <w:tr w:rsidR="0036214C" w:rsidRPr="00D61617" w14:paraId="1CC2A02F"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3" w:type="dxa"/>
          </w:tcPr>
          <w:p w14:paraId="1CC2A02B" w14:textId="77777777" w:rsidR="0036214C" w:rsidRPr="00D61617" w:rsidRDefault="0036214C">
            <w:pPr>
              <w:rPr>
                <w:rFonts w:cs="Calibri"/>
              </w:rPr>
            </w:pPr>
          </w:p>
        </w:tc>
        <w:tc>
          <w:tcPr>
            <w:tcW w:w="6754" w:type="dxa"/>
          </w:tcPr>
          <w:p w14:paraId="1CC2A02C" w14:textId="77777777" w:rsidR="0036214C" w:rsidRPr="00D61617" w:rsidRDefault="0036214C">
            <w:pPr>
              <w:rPr>
                <w:rFonts w:cs="Calibri"/>
              </w:rPr>
            </w:pPr>
          </w:p>
        </w:tc>
        <w:tc>
          <w:tcPr>
            <w:tcW w:w="878" w:type="dxa"/>
          </w:tcPr>
          <w:p w14:paraId="1CC2A02D" w14:textId="77777777" w:rsidR="0036214C" w:rsidRPr="00D61617" w:rsidRDefault="0036214C" w:rsidP="00D61617">
            <w:pPr>
              <w:jc w:val="center"/>
              <w:rPr>
                <w:rFonts w:cs="Calibri"/>
                <w:b/>
              </w:rPr>
            </w:pPr>
            <w:r w:rsidRPr="00D61617">
              <w:rPr>
                <w:rFonts w:cs="Calibri"/>
                <w:b/>
              </w:rPr>
              <w:t>Yes</w:t>
            </w:r>
          </w:p>
        </w:tc>
        <w:tc>
          <w:tcPr>
            <w:tcW w:w="880" w:type="dxa"/>
          </w:tcPr>
          <w:p w14:paraId="1CC2A02E" w14:textId="77777777" w:rsidR="0036214C" w:rsidRPr="00D61617" w:rsidRDefault="0036214C" w:rsidP="00D61617">
            <w:pPr>
              <w:jc w:val="center"/>
              <w:rPr>
                <w:rFonts w:cs="Calibri"/>
                <w:b/>
              </w:rPr>
            </w:pPr>
            <w:r w:rsidRPr="00D61617">
              <w:rPr>
                <w:rFonts w:cs="Calibri"/>
                <w:b/>
              </w:rPr>
              <w:t>No</w:t>
            </w:r>
          </w:p>
        </w:tc>
      </w:tr>
      <w:tr w:rsidR="00475602" w:rsidRPr="00D61617" w14:paraId="1CC2A034"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3" w:type="dxa"/>
          </w:tcPr>
          <w:p w14:paraId="1CC2A030" w14:textId="77777777" w:rsidR="00475602" w:rsidRPr="00D61617" w:rsidRDefault="00475602" w:rsidP="00475602">
            <w:pPr>
              <w:rPr>
                <w:rFonts w:cs="Calibri"/>
              </w:rPr>
            </w:pPr>
          </w:p>
        </w:tc>
        <w:tc>
          <w:tcPr>
            <w:tcW w:w="6754" w:type="dxa"/>
            <w:vAlign w:val="center"/>
          </w:tcPr>
          <w:p w14:paraId="1CC2A031" w14:textId="77777777" w:rsidR="00475602" w:rsidRPr="00D61617" w:rsidRDefault="00475602" w:rsidP="00475602">
            <w:pPr>
              <w:rPr>
                <w:rFonts w:cs="Calibri"/>
              </w:rPr>
            </w:pPr>
            <w:r w:rsidRPr="00D61617">
              <w:rPr>
                <w:rFonts w:cs="Calibri"/>
              </w:rPr>
              <w:t>Obvious signs or known aquatic biota (e.g. eels, other fish, insects, aquatic plants)?</w:t>
            </w:r>
          </w:p>
        </w:tc>
        <w:tc>
          <w:tcPr>
            <w:tcW w:w="878" w:type="dxa"/>
          </w:tcPr>
          <w:p w14:paraId="1CC2A032" w14:textId="42A27DFD" w:rsidR="00475602" w:rsidRPr="00D61617" w:rsidRDefault="00642B3F" w:rsidP="00475602">
            <w:pPr>
              <w:jc w:val="center"/>
              <w:rPr>
                <w:rFonts w:cs="Calibri"/>
                <w:szCs w:val="22"/>
              </w:rPr>
            </w:pPr>
            <w:sdt>
              <w:sdtPr>
                <w:rPr>
                  <w:sz w:val="28"/>
                  <w:szCs w:val="28"/>
                </w:rPr>
                <w:id w:val="-423725938"/>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c>
          <w:tcPr>
            <w:tcW w:w="880" w:type="dxa"/>
          </w:tcPr>
          <w:p w14:paraId="1CC2A033" w14:textId="7F87B218" w:rsidR="00475602" w:rsidRPr="00D61617" w:rsidRDefault="00642B3F" w:rsidP="00475602">
            <w:pPr>
              <w:jc w:val="center"/>
              <w:rPr>
                <w:rFonts w:cs="Calibri"/>
                <w:szCs w:val="22"/>
              </w:rPr>
            </w:pPr>
            <w:sdt>
              <w:sdtPr>
                <w:rPr>
                  <w:sz w:val="28"/>
                  <w:szCs w:val="28"/>
                </w:rPr>
                <w:id w:val="-916550304"/>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r>
      <w:tr w:rsidR="00475602" w:rsidRPr="00D61617" w14:paraId="1CC2A039"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3" w:type="dxa"/>
          </w:tcPr>
          <w:p w14:paraId="1CC2A035" w14:textId="77777777" w:rsidR="00475602" w:rsidRPr="00D61617" w:rsidRDefault="00475602" w:rsidP="00475602">
            <w:pPr>
              <w:rPr>
                <w:rFonts w:cs="Calibri"/>
              </w:rPr>
            </w:pPr>
          </w:p>
        </w:tc>
        <w:tc>
          <w:tcPr>
            <w:tcW w:w="6754" w:type="dxa"/>
            <w:vAlign w:val="center"/>
          </w:tcPr>
          <w:p w14:paraId="1CC2A036" w14:textId="77777777" w:rsidR="00475602" w:rsidRPr="00D61617" w:rsidRDefault="00475602" w:rsidP="00475602">
            <w:pPr>
              <w:rPr>
                <w:rFonts w:cs="Calibri"/>
              </w:rPr>
            </w:pPr>
            <w:r w:rsidRPr="00D61617">
              <w:rPr>
                <w:rFonts w:cs="Calibri"/>
              </w:rPr>
              <w:t>Areas where food is gathered (e.g. watercress, eels, wildfowl)</w:t>
            </w:r>
          </w:p>
        </w:tc>
        <w:tc>
          <w:tcPr>
            <w:tcW w:w="878" w:type="dxa"/>
          </w:tcPr>
          <w:p w14:paraId="1CC2A037" w14:textId="48A6DB07" w:rsidR="00475602" w:rsidRPr="00D61617" w:rsidRDefault="00642B3F" w:rsidP="00475602">
            <w:pPr>
              <w:jc w:val="center"/>
              <w:rPr>
                <w:rFonts w:cs="Calibri"/>
                <w:szCs w:val="22"/>
              </w:rPr>
            </w:pPr>
            <w:sdt>
              <w:sdtPr>
                <w:rPr>
                  <w:sz w:val="28"/>
                  <w:szCs w:val="28"/>
                </w:rPr>
                <w:id w:val="1514424251"/>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c>
          <w:tcPr>
            <w:tcW w:w="880" w:type="dxa"/>
          </w:tcPr>
          <w:p w14:paraId="1CC2A038" w14:textId="1B792786" w:rsidR="00475602" w:rsidRPr="00D61617" w:rsidRDefault="00642B3F" w:rsidP="00475602">
            <w:pPr>
              <w:jc w:val="center"/>
              <w:rPr>
                <w:rFonts w:cs="Calibri"/>
                <w:szCs w:val="22"/>
              </w:rPr>
            </w:pPr>
            <w:sdt>
              <w:sdtPr>
                <w:rPr>
                  <w:sz w:val="28"/>
                  <w:szCs w:val="28"/>
                </w:rPr>
                <w:id w:val="-762529057"/>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r>
      <w:tr w:rsidR="00475602" w:rsidRPr="00D61617" w14:paraId="1CC2A03E"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3" w:type="dxa"/>
          </w:tcPr>
          <w:p w14:paraId="1CC2A03A" w14:textId="77777777" w:rsidR="00475602" w:rsidRPr="00D61617" w:rsidRDefault="00475602" w:rsidP="00475602">
            <w:pPr>
              <w:rPr>
                <w:rFonts w:cs="Calibri"/>
              </w:rPr>
            </w:pPr>
          </w:p>
        </w:tc>
        <w:tc>
          <w:tcPr>
            <w:tcW w:w="6754" w:type="dxa"/>
            <w:vAlign w:val="center"/>
          </w:tcPr>
          <w:p w14:paraId="1CC2A03B" w14:textId="77777777" w:rsidR="00475602" w:rsidRPr="00D61617" w:rsidRDefault="00475602" w:rsidP="00475602">
            <w:pPr>
              <w:rPr>
                <w:rFonts w:cs="Calibri"/>
              </w:rPr>
            </w:pPr>
            <w:r w:rsidRPr="00D61617">
              <w:rPr>
                <w:rFonts w:cs="Calibri"/>
              </w:rPr>
              <w:t>Waste discharges (e.g. dairy sheds, industrial, treatment plants)</w:t>
            </w:r>
          </w:p>
        </w:tc>
        <w:tc>
          <w:tcPr>
            <w:tcW w:w="878" w:type="dxa"/>
          </w:tcPr>
          <w:p w14:paraId="1CC2A03C" w14:textId="4FF434F2" w:rsidR="00475602" w:rsidRPr="00D61617" w:rsidRDefault="00642B3F" w:rsidP="00475602">
            <w:pPr>
              <w:jc w:val="center"/>
              <w:rPr>
                <w:rFonts w:cs="Calibri"/>
                <w:szCs w:val="22"/>
              </w:rPr>
            </w:pPr>
            <w:sdt>
              <w:sdtPr>
                <w:rPr>
                  <w:sz w:val="28"/>
                  <w:szCs w:val="28"/>
                </w:rPr>
                <w:id w:val="-1997404209"/>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c>
          <w:tcPr>
            <w:tcW w:w="880" w:type="dxa"/>
          </w:tcPr>
          <w:p w14:paraId="1CC2A03D" w14:textId="63296CFB" w:rsidR="00475602" w:rsidRPr="00D61617" w:rsidRDefault="00642B3F" w:rsidP="00475602">
            <w:pPr>
              <w:jc w:val="center"/>
              <w:rPr>
                <w:rFonts w:cs="Calibri"/>
                <w:szCs w:val="22"/>
              </w:rPr>
            </w:pPr>
            <w:sdt>
              <w:sdtPr>
                <w:rPr>
                  <w:sz w:val="28"/>
                  <w:szCs w:val="28"/>
                </w:rPr>
                <w:id w:val="-1098244512"/>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r>
      <w:tr w:rsidR="00475602" w:rsidRPr="00D61617" w14:paraId="1CC2A043"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3" w:type="dxa"/>
          </w:tcPr>
          <w:p w14:paraId="1CC2A03F" w14:textId="77777777" w:rsidR="00475602" w:rsidRPr="00D61617" w:rsidRDefault="00475602" w:rsidP="00475602">
            <w:pPr>
              <w:rPr>
                <w:rFonts w:cs="Calibri"/>
              </w:rPr>
            </w:pPr>
          </w:p>
        </w:tc>
        <w:tc>
          <w:tcPr>
            <w:tcW w:w="6754" w:type="dxa"/>
            <w:vAlign w:val="center"/>
          </w:tcPr>
          <w:p w14:paraId="1CC2A040" w14:textId="77777777" w:rsidR="00475602" w:rsidRPr="00D61617" w:rsidRDefault="00475602" w:rsidP="00475602">
            <w:pPr>
              <w:rPr>
                <w:rFonts w:cs="Calibri"/>
              </w:rPr>
            </w:pPr>
            <w:r w:rsidRPr="00D61617">
              <w:rPr>
                <w:rFonts w:cs="Calibri"/>
              </w:rPr>
              <w:t>Recreational activities (e.g. swimming, fishing, canoeing)</w:t>
            </w:r>
          </w:p>
        </w:tc>
        <w:tc>
          <w:tcPr>
            <w:tcW w:w="878" w:type="dxa"/>
          </w:tcPr>
          <w:p w14:paraId="1CC2A041" w14:textId="4EFA6F34" w:rsidR="00475602" w:rsidRPr="00D61617" w:rsidRDefault="00642B3F" w:rsidP="00475602">
            <w:pPr>
              <w:jc w:val="center"/>
              <w:rPr>
                <w:rFonts w:cs="Calibri"/>
                <w:szCs w:val="22"/>
              </w:rPr>
            </w:pPr>
            <w:sdt>
              <w:sdtPr>
                <w:rPr>
                  <w:sz w:val="28"/>
                  <w:szCs w:val="28"/>
                </w:rPr>
                <w:id w:val="1344895266"/>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c>
          <w:tcPr>
            <w:tcW w:w="880" w:type="dxa"/>
          </w:tcPr>
          <w:p w14:paraId="1CC2A042" w14:textId="7DDA1C94" w:rsidR="00475602" w:rsidRPr="00D61617" w:rsidRDefault="00642B3F" w:rsidP="00475602">
            <w:pPr>
              <w:jc w:val="center"/>
              <w:rPr>
                <w:rFonts w:cs="Calibri"/>
                <w:szCs w:val="22"/>
              </w:rPr>
            </w:pPr>
            <w:sdt>
              <w:sdtPr>
                <w:rPr>
                  <w:sz w:val="28"/>
                  <w:szCs w:val="28"/>
                </w:rPr>
                <w:id w:val="-566263466"/>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r>
      <w:tr w:rsidR="00475602" w:rsidRPr="00D61617" w14:paraId="1CC2A048"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3" w:type="dxa"/>
          </w:tcPr>
          <w:p w14:paraId="1CC2A044" w14:textId="77777777" w:rsidR="00475602" w:rsidRPr="00D61617" w:rsidRDefault="00475602" w:rsidP="00475602">
            <w:pPr>
              <w:rPr>
                <w:rFonts w:cs="Calibri"/>
              </w:rPr>
            </w:pPr>
          </w:p>
        </w:tc>
        <w:tc>
          <w:tcPr>
            <w:tcW w:w="6754" w:type="dxa"/>
            <w:vAlign w:val="center"/>
          </w:tcPr>
          <w:p w14:paraId="1CC2A045" w14:textId="77777777" w:rsidR="00475602" w:rsidRPr="00D61617" w:rsidRDefault="00475602" w:rsidP="00475602">
            <w:pPr>
              <w:rPr>
                <w:rFonts w:cs="Calibri"/>
              </w:rPr>
            </w:pPr>
            <w:r w:rsidRPr="00D61617">
              <w:rPr>
                <w:rFonts w:cs="Calibri"/>
              </w:rPr>
              <w:t>Areas of special aesthetic value (e.g. waterfalls)</w:t>
            </w:r>
          </w:p>
        </w:tc>
        <w:tc>
          <w:tcPr>
            <w:tcW w:w="878" w:type="dxa"/>
          </w:tcPr>
          <w:p w14:paraId="1CC2A046" w14:textId="3A0A1841" w:rsidR="00475602" w:rsidRPr="00D61617" w:rsidRDefault="00642B3F" w:rsidP="00475602">
            <w:pPr>
              <w:jc w:val="center"/>
              <w:rPr>
                <w:rFonts w:cs="Calibri"/>
                <w:szCs w:val="22"/>
              </w:rPr>
            </w:pPr>
            <w:sdt>
              <w:sdtPr>
                <w:rPr>
                  <w:sz w:val="28"/>
                  <w:szCs w:val="28"/>
                </w:rPr>
                <w:id w:val="96145511"/>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c>
          <w:tcPr>
            <w:tcW w:w="880" w:type="dxa"/>
          </w:tcPr>
          <w:p w14:paraId="1CC2A047" w14:textId="5D3B8E21" w:rsidR="00475602" w:rsidRPr="00D61617" w:rsidRDefault="00642B3F" w:rsidP="00475602">
            <w:pPr>
              <w:jc w:val="center"/>
              <w:rPr>
                <w:rFonts w:cs="Calibri"/>
                <w:szCs w:val="22"/>
              </w:rPr>
            </w:pPr>
            <w:sdt>
              <w:sdtPr>
                <w:rPr>
                  <w:sz w:val="28"/>
                  <w:szCs w:val="28"/>
                </w:rPr>
                <w:id w:val="1983585579"/>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r>
      <w:tr w:rsidR="00475602" w:rsidRPr="00D61617" w14:paraId="1CC2A04D"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3" w:type="dxa"/>
          </w:tcPr>
          <w:p w14:paraId="1CC2A049" w14:textId="77777777" w:rsidR="00475602" w:rsidRPr="00D61617" w:rsidRDefault="00475602" w:rsidP="00475602">
            <w:pPr>
              <w:rPr>
                <w:rFonts w:cs="Calibri"/>
              </w:rPr>
            </w:pPr>
          </w:p>
        </w:tc>
        <w:tc>
          <w:tcPr>
            <w:tcW w:w="6754" w:type="dxa"/>
            <w:vAlign w:val="center"/>
          </w:tcPr>
          <w:p w14:paraId="1CC2A04A" w14:textId="77777777" w:rsidR="00475602" w:rsidRPr="00D61617" w:rsidRDefault="00475602" w:rsidP="00475602">
            <w:pPr>
              <w:rPr>
                <w:rFonts w:cs="Calibri"/>
              </w:rPr>
            </w:pPr>
            <w:r w:rsidRPr="00D61617">
              <w:rPr>
                <w:rFonts w:cs="Calibri"/>
              </w:rPr>
              <w:t>Areas of significance to iwi</w:t>
            </w:r>
          </w:p>
        </w:tc>
        <w:tc>
          <w:tcPr>
            <w:tcW w:w="878" w:type="dxa"/>
          </w:tcPr>
          <w:p w14:paraId="1CC2A04B" w14:textId="0AB4F767" w:rsidR="00475602" w:rsidRPr="00D61617" w:rsidRDefault="00642B3F" w:rsidP="00475602">
            <w:pPr>
              <w:jc w:val="center"/>
              <w:rPr>
                <w:rFonts w:cs="Calibri"/>
                <w:szCs w:val="22"/>
              </w:rPr>
            </w:pPr>
            <w:sdt>
              <w:sdtPr>
                <w:rPr>
                  <w:sz w:val="28"/>
                  <w:szCs w:val="28"/>
                </w:rPr>
                <w:id w:val="-1717883221"/>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c>
          <w:tcPr>
            <w:tcW w:w="880" w:type="dxa"/>
          </w:tcPr>
          <w:p w14:paraId="1CC2A04C" w14:textId="458D3C75" w:rsidR="00475602" w:rsidRPr="00D61617" w:rsidRDefault="00642B3F" w:rsidP="00475602">
            <w:pPr>
              <w:jc w:val="center"/>
              <w:rPr>
                <w:rFonts w:cs="Calibri"/>
                <w:szCs w:val="22"/>
              </w:rPr>
            </w:pPr>
            <w:sdt>
              <w:sdtPr>
                <w:rPr>
                  <w:sz w:val="28"/>
                  <w:szCs w:val="28"/>
                </w:rPr>
                <w:id w:val="-552548387"/>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r>
      <w:tr w:rsidR="0036214C" w:rsidRPr="00D61617" w14:paraId="1CC2A055" w14:textId="77777777" w:rsidTr="00D61617">
        <w:trPr>
          <w:cantSplit/>
          <w:trHeight w:hRule="exact" w:val="3024"/>
        </w:trPr>
        <w:tc>
          <w:tcPr>
            <w:tcW w:w="9605" w:type="dxa"/>
            <w:gridSpan w:val="4"/>
            <w:tcBorders>
              <w:top w:val="nil"/>
              <w:left w:val="nil"/>
              <w:bottom w:val="nil"/>
              <w:right w:val="nil"/>
            </w:tcBorders>
          </w:tcPr>
          <w:p w14:paraId="1CC2A04E" w14:textId="77777777" w:rsidR="0036214C" w:rsidRPr="00D61617" w:rsidRDefault="0036214C" w:rsidP="00D61617">
            <w:pPr>
              <w:spacing w:before="80" w:after="80"/>
              <w:ind w:left="1080"/>
              <w:rPr>
                <w:rFonts w:cs="Calibri"/>
              </w:rPr>
            </w:pPr>
            <w:r w:rsidRPr="00D61617">
              <w:rPr>
                <w:rFonts w:cs="Calibri"/>
              </w:rPr>
              <w:t xml:space="preserve">If you have answered </w:t>
            </w:r>
            <w:r w:rsidRPr="00D61617">
              <w:rPr>
                <w:rFonts w:cs="Calibri"/>
                <w:b/>
              </w:rPr>
              <w:t>Yes</w:t>
            </w:r>
            <w:r w:rsidRPr="00D61617">
              <w:rPr>
                <w:rFonts w:cs="Calibri"/>
              </w:rPr>
              <w:t xml:space="preserve"> to any of the above, describe what effect the proposed earthworks may have and the steps you propose to take to minimise (</w:t>
            </w:r>
            <w:r w:rsidR="00927F1A" w:rsidRPr="00D61617">
              <w:rPr>
                <w:rFonts w:cs="Calibri"/>
              </w:rPr>
              <w:t>i.e.</w:t>
            </w:r>
            <w:r w:rsidRPr="00D61617">
              <w:rPr>
                <w:rFonts w:cs="Calibri"/>
              </w:rPr>
              <w:t xml:space="preserve"> mitigate) these effects (attach a separate sheet if necessary).</w:t>
            </w:r>
          </w:p>
          <w:p w14:paraId="116B4639" w14:textId="375CEB81" w:rsidR="00475602" w:rsidRPr="00D61617" w:rsidRDefault="00642B3F" w:rsidP="00D61617">
            <w:pPr>
              <w:tabs>
                <w:tab w:val="left" w:leader="underscore" w:pos="9386"/>
              </w:tabs>
              <w:ind w:left="1080"/>
              <w:rPr>
                <w:rFonts w:cs="Calibri"/>
              </w:rPr>
            </w:pPr>
            <w:sdt>
              <w:sdtPr>
                <w:id w:val="916673738"/>
                <w:placeholder>
                  <w:docPart w:val="4159DE6A8ED04542AF711F90E05DC9E6"/>
                </w:placeholder>
              </w:sdtPr>
              <w:sdtEndPr>
                <w:rPr>
                  <w:u w:val="single"/>
                </w:rPr>
              </w:sdtEndPr>
              <w:sdtContent>
                <w:r w:rsidR="00475602" w:rsidRPr="00D61617">
                  <w:rPr>
                    <w:u w:val="single"/>
                  </w:rPr>
                  <w:fldChar w:fldCharType="begin">
                    <w:ffData>
                      <w:name w:val=""/>
                      <w:enabled/>
                      <w:calcOnExit w:val="0"/>
                      <w:textInput/>
                    </w:ffData>
                  </w:fldChar>
                </w:r>
                <w:r w:rsidR="00475602" w:rsidRPr="00D61617">
                  <w:rPr>
                    <w:u w:val="single"/>
                  </w:rPr>
                  <w:instrText xml:space="preserve"> FORMTEXT </w:instrText>
                </w:r>
                <w:r w:rsidR="00475602" w:rsidRPr="00D61617">
                  <w:rPr>
                    <w:u w:val="single"/>
                  </w:rPr>
                </w:r>
                <w:r w:rsidR="00475602" w:rsidRPr="00D61617">
                  <w:rPr>
                    <w:u w:val="single"/>
                  </w:rPr>
                  <w:fldChar w:fldCharType="separate"/>
                </w:r>
                <w:r w:rsidR="00475602" w:rsidRPr="00D61617">
                  <w:rPr>
                    <w:u w:val="single"/>
                  </w:rPr>
                  <w:t> </w:t>
                </w:r>
                <w:r w:rsidR="00475602" w:rsidRPr="00D61617">
                  <w:rPr>
                    <w:u w:val="single"/>
                  </w:rPr>
                  <w:t> </w:t>
                </w:r>
                <w:r w:rsidR="00475602" w:rsidRPr="00D61617">
                  <w:rPr>
                    <w:u w:val="single"/>
                  </w:rPr>
                  <w:t> </w:t>
                </w:r>
                <w:r w:rsidR="00475602" w:rsidRPr="00D61617">
                  <w:rPr>
                    <w:u w:val="single"/>
                  </w:rPr>
                  <w:t> </w:t>
                </w:r>
                <w:r w:rsidR="00475602" w:rsidRPr="00D61617">
                  <w:rPr>
                    <w:u w:val="single"/>
                  </w:rPr>
                  <w:t> </w:t>
                </w:r>
                <w:r w:rsidR="00475602" w:rsidRPr="00D61617">
                  <w:rPr>
                    <w:u w:val="single"/>
                  </w:rPr>
                  <w:fldChar w:fldCharType="end"/>
                </w:r>
              </w:sdtContent>
            </w:sdt>
            <w:r w:rsidR="00475602" w:rsidRPr="00D61617">
              <w:rPr>
                <w:color w:val="000000" w:themeColor="text1"/>
                <w:u w:val="single"/>
              </w:rPr>
              <w:tab/>
            </w:r>
          </w:p>
          <w:p w14:paraId="5B71A2BE" w14:textId="77777777"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p w14:paraId="317D290B" w14:textId="77777777"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p w14:paraId="299C528E" w14:textId="77777777"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p w14:paraId="6D17D6F8" w14:textId="77777777"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p w14:paraId="1CC2A054" w14:textId="16F509EE"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tc>
      </w:tr>
    </w:tbl>
    <w:p w14:paraId="1CC2A056" w14:textId="77777777" w:rsidR="0036214C" w:rsidRPr="00D61617" w:rsidRDefault="0036214C">
      <w:pPr>
        <w:rPr>
          <w:rFonts w:cs="Calibr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092"/>
        <w:gridCol w:w="6747"/>
        <w:gridCol w:w="882"/>
        <w:gridCol w:w="884"/>
      </w:tblGrid>
      <w:tr w:rsidR="0036214C" w:rsidRPr="00D61617" w14:paraId="1CC2A059" w14:textId="77777777" w:rsidTr="0052190C">
        <w:trPr>
          <w:cantSplit/>
        </w:trPr>
        <w:tc>
          <w:tcPr>
            <w:tcW w:w="9605" w:type="dxa"/>
            <w:gridSpan w:val="4"/>
            <w:tcBorders>
              <w:top w:val="nil"/>
              <w:left w:val="nil"/>
              <w:bottom w:val="nil"/>
              <w:right w:val="nil"/>
            </w:tcBorders>
          </w:tcPr>
          <w:p w14:paraId="1CC2A057" w14:textId="77777777" w:rsidR="0036214C" w:rsidRPr="00D61617" w:rsidRDefault="0036214C" w:rsidP="00D61617">
            <w:pPr>
              <w:tabs>
                <w:tab w:val="left" w:pos="720"/>
              </w:tabs>
              <w:spacing w:after="80"/>
              <w:rPr>
                <w:rFonts w:cs="Calibri"/>
              </w:rPr>
            </w:pPr>
            <w:r w:rsidRPr="00D61617">
              <w:rPr>
                <w:rFonts w:cs="Calibri"/>
                <w:b/>
              </w:rPr>
              <w:t>C.4</w:t>
            </w:r>
            <w:r w:rsidRPr="00D61617">
              <w:rPr>
                <w:rFonts w:cs="Calibri"/>
                <w:b/>
              </w:rPr>
              <w:tab/>
              <w:t>Effects on Land</w:t>
            </w:r>
          </w:p>
          <w:p w14:paraId="1CC2A058" w14:textId="77777777" w:rsidR="0036214C" w:rsidRPr="00BA2980" w:rsidRDefault="0036214C">
            <w:pPr>
              <w:ind w:left="1080"/>
              <w:rPr>
                <w:rFonts w:cs="Calibri"/>
                <w:bCs/>
              </w:rPr>
            </w:pPr>
            <w:r w:rsidRPr="00BA2980">
              <w:rPr>
                <w:rFonts w:cs="Calibri"/>
                <w:bCs/>
              </w:rPr>
              <w:t>Are there any of the following in the vicinity of the proposed earthworks?</w:t>
            </w:r>
          </w:p>
        </w:tc>
      </w:tr>
      <w:tr w:rsidR="0036214C" w:rsidRPr="00D61617" w14:paraId="1CC2A05D"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2" w:type="dxa"/>
          </w:tcPr>
          <w:p w14:paraId="1CC2A05A" w14:textId="77777777" w:rsidR="0036214C" w:rsidRPr="00D61617" w:rsidRDefault="0036214C">
            <w:pPr>
              <w:rPr>
                <w:rFonts w:cs="Calibri"/>
              </w:rPr>
            </w:pPr>
          </w:p>
        </w:tc>
        <w:tc>
          <w:tcPr>
            <w:tcW w:w="6747" w:type="dxa"/>
          </w:tcPr>
          <w:p w14:paraId="1CC2A05B" w14:textId="77777777" w:rsidR="0036214C" w:rsidRPr="00D61617" w:rsidRDefault="0036214C">
            <w:pPr>
              <w:rPr>
                <w:rFonts w:cs="Calibri"/>
              </w:rPr>
            </w:pPr>
          </w:p>
        </w:tc>
        <w:tc>
          <w:tcPr>
            <w:tcW w:w="1766" w:type="dxa"/>
            <w:gridSpan w:val="2"/>
          </w:tcPr>
          <w:p w14:paraId="1CC2A05C" w14:textId="77777777" w:rsidR="0036214C" w:rsidRPr="00D61617" w:rsidRDefault="0036214C">
            <w:pPr>
              <w:jc w:val="center"/>
              <w:rPr>
                <w:rFonts w:cs="Calibri"/>
                <w:b/>
              </w:rPr>
            </w:pPr>
            <w:r w:rsidRPr="00D61617">
              <w:rPr>
                <w:rFonts w:cs="Calibri"/>
                <w:b/>
              </w:rPr>
              <w:t>Present</w:t>
            </w:r>
          </w:p>
        </w:tc>
      </w:tr>
      <w:tr w:rsidR="0036214C" w:rsidRPr="00D61617" w14:paraId="1CC2A062"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2" w:type="dxa"/>
          </w:tcPr>
          <w:p w14:paraId="1CC2A05E" w14:textId="77777777" w:rsidR="0036214C" w:rsidRPr="00D61617" w:rsidRDefault="0036214C">
            <w:pPr>
              <w:rPr>
                <w:rFonts w:cs="Calibri"/>
              </w:rPr>
            </w:pPr>
          </w:p>
        </w:tc>
        <w:tc>
          <w:tcPr>
            <w:tcW w:w="6747" w:type="dxa"/>
          </w:tcPr>
          <w:p w14:paraId="1CC2A05F" w14:textId="77777777" w:rsidR="0036214C" w:rsidRPr="00D61617" w:rsidRDefault="0036214C">
            <w:pPr>
              <w:rPr>
                <w:rFonts w:cs="Calibri"/>
              </w:rPr>
            </w:pPr>
          </w:p>
        </w:tc>
        <w:tc>
          <w:tcPr>
            <w:tcW w:w="882" w:type="dxa"/>
          </w:tcPr>
          <w:p w14:paraId="1CC2A060" w14:textId="77777777" w:rsidR="0036214C" w:rsidRPr="00D61617" w:rsidRDefault="0036214C" w:rsidP="00D61617">
            <w:pPr>
              <w:jc w:val="center"/>
              <w:rPr>
                <w:rFonts w:cs="Calibri"/>
                <w:b/>
              </w:rPr>
            </w:pPr>
            <w:r w:rsidRPr="00D61617">
              <w:rPr>
                <w:rFonts w:cs="Calibri"/>
                <w:b/>
              </w:rPr>
              <w:t>Yes</w:t>
            </w:r>
          </w:p>
        </w:tc>
        <w:tc>
          <w:tcPr>
            <w:tcW w:w="884" w:type="dxa"/>
          </w:tcPr>
          <w:p w14:paraId="1CC2A061" w14:textId="77777777" w:rsidR="0036214C" w:rsidRPr="00D61617" w:rsidRDefault="0036214C" w:rsidP="00D61617">
            <w:pPr>
              <w:jc w:val="center"/>
              <w:rPr>
                <w:rFonts w:cs="Calibri"/>
                <w:b/>
              </w:rPr>
            </w:pPr>
            <w:r w:rsidRPr="00D61617">
              <w:rPr>
                <w:rFonts w:cs="Calibri"/>
                <w:b/>
              </w:rPr>
              <w:t>No</w:t>
            </w:r>
          </w:p>
        </w:tc>
      </w:tr>
      <w:tr w:rsidR="00475602" w:rsidRPr="00D61617" w14:paraId="1CC2A067"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2" w:type="dxa"/>
            <w:vAlign w:val="center"/>
          </w:tcPr>
          <w:p w14:paraId="1CC2A063" w14:textId="77777777" w:rsidR="00475602" w:rsidRPr="00D61617" w:rsidRDefault="00475602" w:rsidP="00475602">
            <w:pPr>
              <w:rPr>
                <w:rFonts w:cs="Calibri"/>
              </w:rPr>
            </w:pPr>
          </w:p>
        </w:tc>
        <w:tc>
          <w:tcPr>
            <w:tcW w:w="6747" w:type="dxa"/>
            <w:vAlign w:val="center"/>
          </w:tcPr>
          <w:p w14:paraId="1CC2A064" w14:textId="77777777" w:rsidR="00475602" w:rsidRPr="00D61617" w:rsidRDefault="00475602" w:rsidP="00475602">
            <w:pPr>
              <w:rPr>
                <w:rFonts w:cs="Calibri"/>
              </w:rPr>
            </w:pPr>
            <w:r w:rsidRPr="00D61617">
              <w:rPr>
                <w:rFonts w:cs="Calibri"/>
              </w:rPr>
              <w:t>Areas of indigenous vegetation or habitats of indigenous fauna</w:t>
            </w:r>
          </w:p>
        </w:tc>
        <w:tc>
          <w:tcPr>
            <w:tcW w:w="882" w:type="dxa"/>
          </w:tcPr>
          <w:p w14:paraId="1CC2A065" w14:textId="4A29D7B0" w:rsidR="00475602" w:rsidRPr="00D61617" w:rsidRDefault="00642B3F" w:rsidP="00475602">
            <w:pPr>
              <w:jc w:val="center"/>
              <w:rPr>
                <w:rFonts w:cs="Calibri"/>
                <w:szCs w:val="22"/>
              </w:rPr>
            </w:pPr>
            <w:sdt>
              <w:sdtPr>
                <w:rPr>
                  <w:sz w:val="28"/>
                  <w:szCs w:val="28"/>
                </w:rPr>
                <w:id w:val="-157844716"/>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c>
          <w:tcPr>
            <w:tcW w:w="884" w:type="dxa"/>
          </w:tcPr>
          <w:p w14:paraId="1CC2A066" w14:textId="22207108" w:rsidR="00475602" w:rsidRPr="00D61617" w:rsidRDefault="00642B3F" w:rsidP="00475602">
            <w:pPr>
              <w:jc w:val="center"/>
              <w:rPr>
                <w:rFonts w:cs="Calibri"/>
                <w:szCs w:val="22"/>
              </w:rPr>
            </w:pPr>
            <w:sdt>
              <w:sdtPr>
                <w:rPr>
                  <w:sz w:val="28"/>
                  <w:szCs w:val="28"/>
                </w:rPr>
                <w:id w:val="483284938"/>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r>
      <w:tr w:rsidR="00475602" w:rsidRPr="00D61617" w14:paraId="1CC2A06C"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2" w:type="dxa"/>
            <w:vAlign w:val="center"/>
          </w:tcPr>
          <w:p w14:paraId="1CC2A068" w14:textId="77777777" w:rsidR="00475602" w:rsidRPr="00D61617" w:rsidRDefault="00475602" w:rsidP="00475602">
            <w:pPr>
              <w:rPr>
                <w:rFonts w:cs="Calibri"/>
              </w:rPr>
            </w:pPr>
          </w:p>
        </w:tc>
        <w:tc>
          <w:tcPr>
            <w:tcW w:w="6747" w:type="dxa"/>
            <w:vAlign w:val="center"/>
          </w:tcPr>
          <w:p w14:paraId="1CC2A069" w14:textId="77777777" w:rsidR="00475602" w:rsidRPr="00D61617" w:rsidRDefault="00475602" w:rsidP="00475602">
            <w:pPr>
              <w:rPr>
                <w:rFonts w:cs="Calibri"/>
              </w:rPr>
            </w:pPr>
            <w:r w:rsidRPr="00D61617">
              <w:rPr>
                <w:rFonts w:cs="Calibri"/>
              </w:rPr>
              <w:t>Areas of significance to iwi</w:t>
            </w:r>
          </w:p>
        </w:tc>
        <w:tc>
          <w:tcPr>
            <w:tcW w:w="882" w:type="dxa"/>
          </w:tcPr>
          <w:p w14:paraId="1CC2A06A" w14:textId="78FBDD62" w:rsidR="00475602" w:rsidRPr="00D61617" w:rsidRDefault="00642B3F" w:rsidP="00475602">
            <w:pPr>
              <w:jc w:val="center"/>
              <w:rPr>
                <w:rFonts w:cs="Calibri"/>
                <w:szCs w:val="22"/>
              </w:rPr>
            </w:pPr>
            <w:sdt>
              <w:sdtPr>
                <w:rPr>
                  <w:sz w:val="28"/>
                  <w:szCs w:val="28"/>
                </w:rPr>
                <w:id w:val="1031916749"/>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c>
          <w:tcPr>
            <w:tcW w:w="884" w:type="dxa"/>
          </w:tcPr>
          <w:p w14:paraId="1CC2A06B" w14:textId="37D1E558" w:rsidR="00475602" w:rsidRPr="00D61617" w:rsidRDefault="00642B3F" w:rsidP="00475602">
            <w:pPr>
              <w:jc w:val="center"/>
              <w:rPr>
                <w:rFonts w:cs="Calibri"/>
                <w:szCs w:val="22"/>
              </w:rPr>
            </w:pPr>
            <w:sdt>
              <w:sdtPr>
                <w:rPr>
                  <w:sz w:val="28"/>
                  <w:szCs w:val="28"/>
                </w:rPr>
                <w:id w:val="1233508853"/>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r>
      <w:tr w:rsidR="00475602" w:rsidRPr="00D61617" w14:paraId="1CC2A071" w14:textId="77777777" w:rsidTr="0052190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92" w:type="dxa"/>
            <w:vAlign w:val="center"/>
          </w:tcPr>
          <w:p w14:paraId="1CC2A06D" w14:textId="77777777" w:rsidR="00475602" w:rsidRPr="00D61617" w:rsidRDefault="00475602" w:rsidP="00475602">
            <w:pPr>
              <w:rPr>
                <w:rFonts w:cs="Calibri"/>
              </w:rPr>
            </w:pPr>
          </w:p>
        </w:tc>
        <w:tc>
          <w:tcPr>
            <w:tcW w:w="6747" w:type="dxa"/>
            <w:vAlign w:val="center"/>
          </w:tcPr>
          <w:p w14:paraId="1CC2A06E" w14:textId="77777777" w:rsidR="00475602" w:rsidRPr="00D61617" w:rsidRDefault="00475602" w:rsidP="00475602">
            <w:pPr>
              <w:rPr>
                <w:rFonts w:cs="Calibri"/>
              </w:rPr>
            </w:pPr>
            <w:r w:rsidRPr="00D61617">
              <w:rPr>
                <w:rFonts w:cs="Calibri"/>
              </w:rPr>
              <w:t>Areas of slope instability</w:t>
            </w:r>
          </w:p>
        </w:tc>
        <w:tc>
          <w:tcPr>
            <w:tcW w:w="882" w:type="dxa"/>
          </w:tcPr>
          <w:p w14:paraId="1CC2A06F" w14:textId="1D0F0BA0" w:rsidR="00475602" w:rsidRPr="00D61617" w:rsidRDefault="00642B3F" w:rsidP="00475602">
            <w:pPr>
              <w:jc w:val="center"/>
              <w:rPr>
                <w:rFonts w:cs="Calibri"/>
                <w:szCs w:val="22"/>
              </w:rPr>
            </w:pPr>
            <w:sdt>
              <w:sdtPr>
                <w:rPr>
                  <w:sz w:val="28"/>
                  <w:szCs w:val="28"/>
                </w:rPr>
                <w:id w:val="-167554832"/>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c>
          <w:tcPr>
            <w:tcW w:w="884" w:type="dxa"/>
          </w:tcPr>
          <w:p w14:paraId="1CC2A070" w14:textId="71F2A095" w:rsidR="00475602" w:rsidRPr="00D61617" w:rsidRDefault="00642B3F" w:rsidP="00475602">
            <w:pPr>
              <w:jc w:val="center"/>
              <w:rPr>
                <w:rFonts w:cs="Calibri"/>
                <w:szCs w:val="22"/>
              </w:rPr>
            </w:pPr>
            <w:sdt>
              <w:sdtPr>
                <w:rPr>
                  <w:sz w:val="28"/>
                  <w:szCs w:val="28"/>
                </w:rPr>
                <w:id w:val="1274519348"/>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p>
        </w:tc>
      </w:tr>
      <w:tr w:rsidR="00475602" w:rsidRPr="00D61617" w14:paraId="1CC2A079" w14:textId="77777777" w:rsidTr="00D61617">
        <w:trPr>
          <w:cantSplit/>
          <w:trHeight w:hRule="exact" w:val="3024"/>
        </w:trPr>
        <w:tc>
          <w:tcPr>
            <w:tcW w:w="9605" w:type="dxa"/>
            <w:gridSpan w:val="4"/>
            <w:tcBorders>
              <w:top w:val="nil"/>
              <w:left w:val="nil"/>
              <w:bottom w:val="nil"/>
              <w:right w:val="nil"/>
            </w:tcBorders>
          </w:tcPr>
          <w:p w14:paraId="1CC2A072" w14:textId="77777777" w:rsidR="00475602" w:rsidRPr="00D61617" w:rsidRDefault="00475602" w:rsidP="00475602">
            <w:pPr>
              <w:spacing w:before="80" w:after="80"/>
              <w:ind w:left="1080"/>
              <w:rPr>
                <w:rFonts w:cs="Calibri"/>
              </w:rPr>
            </w:pPr>
            <w:r w:rsidRPr="00D61617">
              <w:rPr>
                <w:rFonts w:cs="Calibri"/>
              </w:rPr>
              <w:t xml:space="preserve">If you have answered </w:t>
            </w:r>
            <w:r w:rsidRPr="00D61617">
              <w:rPr>
                <w:rFonts w:cs="Calibri"/>
                <w:b/>
              </w:rPr>
              <w:t>Yes</w:t>
            </w:r>
            <w:r w:rsidRPr="00D61617">
              <w:rPr>
                <w:rFonts w:cs="Calibri"/>
              </w:rPr>
              <w:t xml:space="preserve"> to any of the above, describe what effect your proposed earthworks may have and the steps you propose to take to minimise (i.e. mitigate) these effects (attach a separate sheet if necessary):</w:t>
            </w:r>
          </w:p>
          <w:p w14:paraId="15DEE11C" w14:textId="00DD569B" w:rsidR="00475602" w:rsidRPr="00D61617" w:rsidRDefault="00642B3F" w:rsidP="00D61617">
            <w:pPr>
              <w:tabs>
                <w:tab w:val="left" w:leader="underscore" w:pos="9386"/>
              </w:tabs>
              <w:ind w:left="1080"/>
              <w:rPr>
                <w:rFonts w:cs="Calibri"/>
              </w:rPr>
            </w:pPr>
            <w:sdt>
              <w:sdtPr>
                <w:id w:val="-191310736"/>
                <w:placeholder>
                  <w:docPart w:val="FD2FB8DD58B442A0869A38F730FA03AE"/>
                </w:placeholder>
              </w:sdtPr>
              <w:sdtEndPr>
                <w:rPr>
                  <w:u w:val="single"/>
                </w:rPr>
              </w:sdtEndPr>
              <w:sdtContent>
                <w:r w:rsidR="00475602" w:rsidRPr="00D61617">
                  <w:rPr>
                    <w:u w:val="single"/>
                  </w:rPr>
                  <w:fldChar w:fldCharType="begin">
                    <w:ffData>
                      <w:name w:val=""/>
                      <w:enabled/>
                      <w:calcOnExit w:val="0"/>
                      <w:textInput/>
                    </w:ffData>
                  </w:fldChar>
                </w:r>
                <w:r w:rsidR="00475602" w:rsidRPr="00D61617">
                  <w:rPr>
                    <w:u w:val="single"/>
                  </w:rPr>
                  <w:instrText xml:space="preserve"> FORMTEXT </w:instrText>
                </w:r>
                <w:r w:rsidR="00475602" w:rsidRPr="00D61617">
                  <w:rPr>
                    <w:u w:val="single"/>
                  </w:rPr>
                </w:r>
                <w:r w:rsidR="00475602" w:rsidRPr="00D61617">
                  <w:rPr>
                    <w:u w:val="single"/>
                  </w:rPr>
                  <w:fldChar w:fldCharType="separate"/>
                </w:r>
                <w:r w:rsidR="00475602" w:rsidRPr="00D61617">
                  <w:rPr>
                    <w:u w:val="single"/>
                  </w:rPr>
                  <w:t> </w:t>
                </w:r>
                <w:r w:rsidR="00475602" w:rsidRPr="00D61617">
                  <w:rPr>
                    <w:u w:val="single"/>
                  </w:rPr>
                  <w:t> </w:t>
                </w:r>
                <w:r w:rsidR="00475602" w:rsidRPr="00D61617">
                  <w:rPr>
                    <w:u w:val="single"/>
                  </w:rPr>
                  <w:t> </w:t>
                </w:r>
                <w:r w:rsidR="00475602" w:rsidRPr="00D61617">
                  <w:rPr>
                    <w:u w:val="single"/>
                  </w:rPr>
                  <w:t> </w:t>
                </w:r>
                <w:r w:rsidR="00475602" w:rsidRPr="00D61617">
                  <w:rPr>
                    <w:u w:val="single"/>
                  </w:rPr>
                  <w:t> </w:t>
                </w:r>
                <w:r w:rsidR="00475602" w:rsidRPr="00D61617">
                  <w:rPr>
                    <w:u w:val="single"/>
                  </w:rPr>
                  <w:fldChar w:fldCharType="end"/>
                </w:r>
              </w:sdtContent>
            </w:sdt>
            <w:r w:rsidR="00475602" w:rsidRPr="00D61617">
              <w:rPr>
                <w:color w:val="000000" w:themeColor="text1"/>
                <w:u w:val="single"/>
              </w:rPr>
              <w:tab/>
            </w:r>
          </w:p>
          <w:p w14:paraId="226EA75F" w14:textId="77777777"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p w14:paraId="0A17A3D5" w14:textId="77777777"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p w14:paraId="47F4DE52" w14:textId="77777777"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p w14:paraId="1801D59F" w14:textId="77777777"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p w14:paraId="1CC2A078" w14:textId="1F25726C" w:rsidR="00475602" w:rsidRPr="00D61617" w:rsidRDefault="00475602" w:rsidP="00D61617">
            <w:pPr>
              <w:tabs>
                <w:tab w:val="left" w:leader="underscore" w:pos="9386"/>
              </w:tabs>
              <w:spacing w:before="80"/>
              <w:ind w:left="1080"/>
              <w:rPr>
                <w:rFonts w:cs="Calibri"/>
              </w:rPr>
            </w:pPr>
            <w:r w:rsidRPr="00D61617">
              <w:rPr>
                <w:color w:val="000000" w:themeColor="text1"/>
                <w:u w:val="single"/>
              </w:rPr>
              <w:tab/>
            </w:r>
          </w:p>
        </w:tc>
      </w:tr>
    </w:tbl>
    <w:p w14:paraId="1CC2A07A" w14:textId="77777777" w:rsidR="00634446" w:rsidRPr="00D61617" w:rsidRDefault="00673971">
      <w:pPr>
        <w:rPr>
          <w:rFonts w:cs="Calibri"/>
          <w:sz w:val="16"/>
          <w:szCs w:val="16"/>
        </w:rPr>
      </w:pPr>
      <w:r w:rsidRPr="00D61617">
        <w:rPr>
          <w:rFonts w:cs="Calibri"/>
          <w:sz w:val="16"/>
          <w:szCs w:val="16"/>
        </w:rPr>
        <w:br w:type="page"/>
      </w:r>
    </w:p>
    <w:tbl>
      <w:tblPr>
        <w:tblW w:w="0" w:type="auto"/>
        <w:tblLayout w:type="fixed"/>
        <w:tblLook w:val="0000" w:firstRow="0" w:lastRow="0" w:firstColumn="0" w:lastColumn="0" w:noHBand="0" w:noVBand="0"/>
      </w:tblPr>
      <w:tblGrid>
        <w:gridCol w:w="9605"/>
      </w:tblGrid>
      <w:tr w:rsidR="0036214C" w:rsidRPr="00D61617" w14:paraId="1CC2A084" w14:textId="77777777" w:rsidTr="00D61617">
        <w:trPr>
          <w:cantSplit/>
          <w:trHeight w:hRule="exact" w:val="2952"/>
        </w:trPr>
        <w:tc>
          <w:tcPr>
            <w:tcW w:w="9605" w:type="dxa"/>
          </w:tcPr>
          <w:p w14:paraId="1CC2A07C" w14:textId="77777777" w:rsidR="0036214C" w:rsidRPr="00D61617" w:rsidRDefault="0036214C" w:rsidP="00D61617">
            <w:pPr>
              <w:pStyle w:val="BodyTextIndent3"/>
              <w:tabs>
                <w:tab w:val="left" w:pos="720"/>
              </w:tabs>
              <w:spacing w:before="0"/>
              <w:ind w:left="0"/>
              <w:rPr>
                <w:rFonts w:cs="Calibri"/>
              </w:rPr>
            </w:pPr>
            <w:r w:rsidRPr="00D61617">
              <w:rPr>
                <w:rFonts w:cs="Calibri"/>
              </w:rPr>
              <w:lastRenderedPageBreak/>
              <w:t>C.5</w:t>
            </w:r>
            <w:r w:rsidRPr="00D61617">
              <w:rPr>
                <w:rFonts w:cs="Calibri"/>
              </w:rPr>
              <w:tab/>
              <w:t>Are you proposing to topsoil and revegetate bare areas of land at the completion of earthworks?</w:t>
            </w:r>
          </w:p>
          <w:p w14:paraId="1CC2A07D" w14:textId="1A6B6331" w:rsidR="0036214C" w:rsidRPr="00D61617" w:rsidRDefault="00642B3F">
            <w:pPr>
              <w:tabs>
                <w:tab w:val="left" w:pos="1980"/>
              </w:tabs>
              <w:ind w:left="1440"/>
              <w:rPr>
                <w:rFonts w:cs="Calibri"/>
                <w:szCs w:val="22"/>
              </w:rPr>
            </w:pPr>
            <w:sdt>
              <w:sdtPr>
                <w:rPr>
                  <w:sz w:val="28"/>
                  <w:szCs w:val="28"/>
                </w:rPr>
                <w:id w:val="141710948"/>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r w:rsidR="0036214C" w:rsidRPr="00D61617">
              <w:rPr>
                <w:rFonts w:cs="Calibri"/>
                <w:szCs w:val="22"/>
              </w:rPr>
              <w:tab/>
              <w:t>No</w:t>
            </w:r>
          </w:p>
          <w:p w14:paraId="1CC2A07E" w14:textId="230D2590" w:rsidR="0036214C" w:rsidRPr="00D61617" w:rsidRDefault="00642B3F" w:rsidP="00D61617">
            <w:pPr>
              <w:tabs>
                <w:tab w:val="left" w:pos="1980"/>
              </w:tabs>
              <w:spacing w:after="80"/>
              <w:ind w:left="1440"/>
              <w:rPr>
                <w:rFonts w:cs="Calibri"/>
              </w:rPr>
            </w:pPr>
            <w:sdt>
              <w:sdtPr>
                <w:rPr>
                  <w:sz w:val="28"/>
                  <w:szCs w:val="28"/>
                </w:rPr>
                <w:id w:val="1370035719"/>
                <w14:checkbox>
                  <w14:checked w14:val="0"/>
                  <w14:checkedState w14:val="00FE" w14:font="Wingdings"/>
                  <w14:uncheckedState w14:val="2610" w14:font="MS Gothic"/>
                </w14:checkbox>
              </w:sdtPr>
              <w:sdtEndPr/>
              <w:sdtContent>
                <w:r w:rsidR="00475602" w:rsidRPr="00D61617">
                  <w:rPr>
                    <w:rFonts w:ascii="MS Gothic" w:eastAsia="MS Gothic" w:hAnsi="MS Gothic"/>
                    <w:sz w:val="28"/>
                    <w:szCs w:val="28"/>
                  </w:rPr>
                  <w:t>☐</w:t>
                </w:r>
              </w:sdtContent>
            </w:sdt>
            <w:r w:rsidR="0036214C" w:rsidRPr="00D61617">
              <w:rPr>
                <w:rFonts w:cs="Calibri"/>
                <w:szCs w:val="22"/>
              </w:rPr>
              <w:tab/>
              <w:t>Yes,</w:t>
            </w:r>
            <w:r w:rsidR="0036214C" w:rsidRPr="00D61617">
              <w:rPr>
                <w:rFonts w:cs="Calibri"/>
              </w:rPr>
              <w:t xml:space="preserve"> propose details of the revegetation and time frames</w:t>
            </w:r>
          </w:p>
          <w:p w14:paraId="56A5652B" w14:textId="25F0056A" w:rsidR="0092037D" w:rsidRPr="00D61617" w:rsidRDefault="00642B3F" w:rsidP="00D61617">
            <w:pPr>
              <w:tabs>
                <w:tab w:val="right" w:leader="underscore" w:pos="9391"/>
              </w:tabs>
              <w:spacing w:after="80"/>
              <w:ind w:left="1980"/>
              <w:rPr>
                <w:rFonts w:cs="Calibri"/>
              </w:rPr>
            </w:pPr>
            <w:sdt>
              <w:sdtPr>
                <w:id w:val="1211685970"/>
                <w:placeholder>
                  <w:docPart w:val="A6DCC53A4DC84F74A9E559BEF24E8CEA"/>
                </w:placeholder>
              </w:sdtPr>
              <w:sdtEndPr>
                <w:rPr>
                  <w:u w:val="single"/>
                </w:rPr>
              </w:sdtEndPr>
              <w:sdtContent>
                <w:r w:rsidR="0092037D" w:rsidRPr="00D61617">
                  <w:rPr>
                    <w:u w:val="single"/>
                  </w:rPr>
                  <w:fldChar w:fldCharType="begin">
                    <w:ffData>
                      <w:name w:val=""/>
                      <w:enabled/>
                      <w:calcOnExit w:val="0"/>
                      <w:textInput/>
                    </w:ffData>
                  </w:fldChar>
                </w:r>
                <w:r w:rsidR="0092037D" w:rsidRPr="00D61617">
                  <w:rPr>
                    <w:u w:val="single"/>
                  </w:rPr>
                  <w:instrText xml:space="preserve"> FORMTEXT </w:instrText>
                </w:r>
                <w:r w:rsidR="0092037D" w:rsidRPr="00D61617">
                  <w:rPr>
                    <w:u w:val="single"/>
                  </w:rPr>
                </w:r>
                <w:r w:rsidR="0092037D" w:rsidRPr="00D61617">
                  <w:rPr>
                    <w:u w:val="single"/>
                  </w:rPr>
                  <w:fldChar w:fldCharType="separate"/>
                </w:r>
                <w:r w:rsidR="0092037D" w:rsidRPr="00D61617">
                  <w:rPr>
                    <w:u w:val="single"/>
                  </w:rPr>
                  <w:t> </w:t>
                </w:r>
                <w:r w:rsidR="0092037D" w:rsidRPr="00D61617">
                  <w:rPr>
                    <w:u w:val="single"/>
                  </w:rPr>
                  <w:t> </w:t>
                </w:r>
                <w:r w:rsidR="0092037D" w:rsidRPr="00D61617">
                  <w:rPr>
                    <w:u w:val="single"/>
                  </w:rPr>
                  <w:t> </w:t>
                </w:r>
                <w:r w:rsidR="0092037D" w:rsidRPr="00D61617">
                  <w:rPr>
                    <w:u w:val="single"/>
                  </w:rPr>
                  <w:t> </w:t>
                </w:r>
                <w:r w:rsidR="0092037D" w:rsidRPr="00D61617">
                  <w:rPr>
                    <w:u w:val="single"/>
                  </w:rPr>
                  <w:t> </w:t>
                </w:r>
                <w:r w:rsidR="0092037D" w:rsidRPr="00D61617">
                  <w:rPr>
                    <w:u w:val="single"/>
                  </w:rPr>
                  <w:fldChar w:fldCharType="end"/>
                </w:r>
              </w:sdtContent>
            </w:sdt>
            <w:r w:rsidR="0092037D" w:rsidRPr="00D61617">
              <w:rPr>
                <w:color w:val="000000" w:themeColor="text1"/>
                <w:u w:val="single"/>
              </w:rPr>
              <w:tab/>
            </w:r>
          </w:p>
          <w:p w14:paraId="2226FFC2" w14:textId="77777777" w:rsidR="0092037D" w:rsidRPr="00D61617" w:rsidRDefault="0092037D" w:rsidP="00D61617">
            <w:pPr>
              <w:tabs>
                <w:tab w:val="left" w:leader="underscore" w:pos="9386"/>
              </w:tabs>
              <w:spacing w:before="80"/>
              <w:ind w:left="1987"/>
              <w:rPr>
                <w:rFonts w:cs="Calibri"/>
              </w:rPr>
            </w:pPr>
            <w:r w:rsidRPr="00D61617">
              <w:rPr>
                <w:color w:val="000000" w:themeColor="text1"/>
                <w:u w:val="single"/>
              </w:rPr>
              <w:tab/>
            </w:r>
          </w:p>
          <w:p w14:paraId="4D2E86D9" w14:textId="77777777" w:rsidR="0092037D" w:rsidRPr="00D61617" w:rsidRDefault="0092037D" w:rsidP="00D61617">
            <w:pPr>
              <w:tabs>
                <w:tab w:val="left" w:leader="underscore" w:pos="9386"/>
              </w:tabs>
              <w:spacing w:before="80"/>
              <w:ind w:left="1987"/>
              <w:rPr>
                <w:rFonts w:cs="Calibri"/>
              </w:rPr>
            </w:pPr>
            <w:r w:rsidRPr="00D61617">
              <w:rPr>
                <w:color w:val="000000" w:themeColor="text1"/>
                <w:u w:val="single"/>
              </w:rPr>
              <w:tab/>
            </w:r>
          </w:p>
          <w:p w14:paraId="0CF816B7" w14:textId="77777777" w:rsidR="0092037D" w:rsidRPr="00D61617" w:rsidRDefault="0092037D" w:rsidP="00D61617">
            <w:pPr>
              <w:tabs>
                <w:tab w:val="left" w:leader="underscore" w:pos="9386"/>
              </w:tabs>
              <w:spacing w:before="80"/>
              <w:ind w:left="1987"/>
              <w:rPr>
                <w:rFonts w:cs="Calibri"/>
              </w:rPr>
            </w:pPr>
            <w:r w:rsidRPr="00D61617">
              <w:rPr>
                <w:color w:val="000000" w:themeColor="text1"/>
                <w:u w:val="single"/>
              </w:rPr>
              <w:tab/>
            </w:r>
          </w:p>
          <w:p w14:paraId="1CC2A083" w14:textId="6833AC5D" w:rsidR="0092037D" w:rsidRPr="00D61617" w:rsidRDefault="0092037D" w:rsidP="00D61617">
            <w:pPr>
              <w:tabs>
                <w:tab w:val="left" w:leader="underscore" w:pos="9386"/>
              </w:tabs>
              <w:spacing w:before="80"/>
              <w:ind w:left="1987"/>
              <w:rPr>
                <w:rFonts w:cs="Calibri"/>
              </w:rPr>
            </w:pPr>
            <w:r w:rsidRPr="00D61617">
              <w:rPr>
                <w:color w:val="000000" w:themeColor="text1"/>
                <w:u w:val="single"/>
              </w:rPr>
              <w:tab/>
            </w:r>
          </w:p>
        </w:tc>
      </w:tr>
    </w:tbl>
    <w:p w14:paraId="1CC2A085"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A08E" w14:textId="77777777" w:rsidTr="00D61617">
        <w:trPr>
          <w:cantSplit/>
          <w:trHeight w:hRule="exact" w:val="2952"/>
        </w:trPr>
        <w:tc>
          <w:tcPr>
            <w:tcW w:w="9605" w:type="dxa"/>
          </w:tcPr>
          <w:p w14:paraId="1CC2A086" w14:textId="77777777" w:rsidR="0036214C" w:rsidRPr="00D61617" w:rsidRDefault="0036214C" w:rsidP="00D61617">
            <w:pPr>
              <w:spacing w:after="80"/>
              <w:rPr>
                <w:bCs/>
              </w:rPr>
            </w:pPr>
            <w:r w:rsidRPr="00D61617">
              <w:rPr>
                <w:b/>
                <w:bCs/>
              </w:rPr>
              <w:t>C.6</w:t>
            </w:r>
            <w:r w:rsidRPr="00D61617">
              <w:rPr>
                <w:b/>
                <w:bCs/>
              </w:rPr>
              <w:tab/>
              <w:t>Are you proposing any sediment retention or sediment control methods?</w:t>
            </w:r>
          </w:p>
          <w:p w14:paraId="1CC2A087" w14:textId="71C44FC1" w:rsidR="0036214C" w:rsidRPr="00D61617" w:rsidRDefault="00642B3F">
            <w:pPr>
              <w:tabs>
                <w:tab w:val="left" w:pos="1980"/>
              </w:tabs>
              <w:spacing w:after="80"/>
              <w:ind w:left="1440"/>
              <w:rPr>
                <w:rFonts w:cs="Calibri"/>
                <w:szCs w:val="22"/>
              </w:rPr>
            </w:pPr>
            <w:sdt>
              <w:sdtPr>
                <w:rPr>
                  <w:sz w:val="28"/>
                  <w:szCs w:val="28"/>
                </w:rPr>
                <w:id w:val="2004540567"/>
                <w14:checkbox>
                  <w14:checked w14:val="0"/>
                  <w14:checkedState w14:val="00FE" w14:font="Wingdings"/>
                  <w14:uncheckedState w14:val="2610" w14:font="MS Gothic"/>
                </w14:checkbox>
              </w:sdtPr>
              <w:sdtEndPr/>
              <w:sdtContent>
                <w:r w:rsidR="0092037D" w:rsidRPr="00D61617">
                  <w:rPr>
                    <w:rFonts w:ascii="MS Gothic" w:eastAsia="MS Gothic" w:hAnsi="MS Gothic"/>
                    <w:sz w:val="28"/>
                    <w:szCs w:val="28"/>
                  </w:rPr>
                  <w:t>☐</w:t>
                </w:r>
              </w:sdtContent>
            </w:sdt>
            <w:r w:rsidR="0036214C" w:rsidRPr="00D61617">
              <w:rPr>
                <w:rFonts w:cs="Calibri"/>
                <w:szCs w:val="22"/>
              </w:rPr>
              <w:tab/>
              <w:t>No</w:t>
            </w:r>
          </w:p>
          <w:p w14:paraId="1CC2A088" w14:textId="7F38D89B" w:rsidR="0036214C" w:rsidRPr="00D61617" w:rsidRDefault="00642B3F">
            <w:pPr>
              <w:tabs>
                <w:tab w:val="left" w:pos="1980"/>
              </w:tabs>
              <w:spacing w:after="80"/>
              <w:ind w:left="1440"/>
              <w:rPr>
                <w:rFonts w:cs="Calibri"/>
              </w:rPr>
            </w:pPr>
            <w:sdt>
              <w:sdtPr>
                <w:rPr>
                  <w:sz w:val="28"/>
                  <w:szCs w:val="28"/>
                </w:rPr>
                <w:id w:val="1040785805"/>
                <w14:checkbox>
                  <w14:checked w14:val="0"/>
                  <w14:checkedState w14:val="00FE" w14:font="Wingdings"/>
                  <w14:uncheckedState w14:val="2610" w14:font="MS Gothic"/>
                </w14:checkbox>
              </w:sdtPr>
              <w:sdtEndPr/>
              <w:sdtContent>
                <w:r w:rsidR="0092037D" w:rsidRPr="00D61617">
                  <w:rPr>
                    <w:rFonts w:ascii="MS Gothic" w:eastAsia="MS Gothic" w:hAnsi="MS Gothic"/>
                    <w:sz w:val="28"/>
                    <w:szCs w:val="28"/>
                  </w:rPr>
                  <w:t>☐</w:t>
                </w:r>
              </w:sdtContent>
            </w:sdt>
            <w:r w:rsidR="0036214C" w:rsidRPr="00D61617">
              <w:rPr>
                <w:rFonts w:cs="Calibri"/>
                <w:szCs w:val="22"/>
              </w:rPr>
              <w:tab/>
              <w:t>Yes,</w:t>
            </w:r>
            <w:r w:rsidR="0036214C" w:rsidRPr="00D61617">
              <w:rPr>
                <w:rFonts w:cs="Calibri"/>
              </w:rPr>
              <w:t xml:space="preserve"> provide details of proposed control methods including dimensions</w:t>
            </w:r>
          </w:p>
          <w:p w14:paraId="61ADD9B1" w14:textId="10C0A7BB" w:rsidR="0092037D" w:rsidRPr="00D61617" w:rsidRDefault="00642B3F" w:rsidP="0092037D">
            <w:pPr>
              <w:tabs>
                <w:tab w:val="right" w:leader="underscore" w:pos="9391"/>
              </w:tabs>
              <w:spacing w:after="80"/>
              <w:ind w:left="1980"/>
              <w:rPr>
                <w:rFonts w:cs="Calibri"/>
              </w:rPr>
            </w:pPr>
            <w:sdt>
              <w:sdtPr>
                <w:id w:val="917909904"/>
                <w:placeholder>
                  <w:docPart w:val="DF76F5758C854E3093EA10702241F818"/>
                </w:placeholder>
              </w:sdtPr>
              <w:sdtEndPr>
                <w:rPr>
                  <w:u w:val="single"/>
                </w:rPr>
              </w:sdtEndPr>
              <w:sdtContent>
                <w:r w:rsidR="0092037D" w:rsidRPr="00D61617">
                  <w:rPr>
                    <w:u w:val="single"/>
                  </w:rPr>
                  <w:fldChar w:fldCharType="begin">
                    <w:ffData>
                      <w:name w:val=""/>
                      <w:enabled/>
                      <w:calcOnExit w:val="0"/>
                      <w:textInput/>
                    </w:ffData>
                  </w:fldChar>
                </w:r>
                <w:r w:rsidR="0092037D" w:rsidRPr="00D61617">
                  <w:rPr>
                    <w:u w:val="single"/>
                  </w:rPr>
                  <w:instrText xml:space="preserve"> FORMTEXT </w:instrText>
                </w:r>
                <w:r w:rsidR="0092037D" w:rsidRPr="00D61617">
                  <w:rPr>
                    <w:u w:val="single"/>
                  </w:rPr>
                </w:r>
                <w:r w:rsidR="0092037D" w:rsidRPr="00D61617">
                  <w:rPr>
                    <w:u w:val="single"/>
                  </w:rPr>
                  <w:fldChar w:fldCharType="separate"/>
                </w:r>
                <w:r w:rsidR="0092037D" w:rsidRPr="00D61617">
                  <w:rPr>
                    <w:u w:val="single"/>
                  </w:rPr>
                  <w:t> </w:t>
                </w:r>
                <w:r w:rsidR="0092037D" w:rsidRPr="00D61617">
                  <w:rPr>
                    <w:u w:val="single"/>
                  </w:rPr>
                  <w:t> </w:t>
                </w:r>
                <w:r w:rsidR="0092037D" w:rsidRPr="00D61617">
                  <w:rPr>
                    <w:u w:val="single"/>
                  </w:rPr>
                  <w:t> </w:t>
                </w:r>
                <w:r w:rsidR="0092037D" w:rsidRPr="00D61617">
                  <w:rPr>
                    <w:u w:val="single"/>
                  </w:rPr>
                  <w:t> </w:t>
                </w:r>
                <w:r w:rsidR="0092037D" w:rsidRPr="00D61617">
                  <w:rPr>
                    <w:u w:val="single"/>
                  </w:rPr>
                  <w:t> </w:t>
                </w:r>
                <w:r w:rsidR="0092037D" w:rsidRPr="00D61617">
                  <w:rPr>
                    <w:u w:val="single"/>
                  </w:rPr>
                  <w:fldChar w:fldCharType="end"/>
                </w:r>
              </w:sdtContent>
            </w:sdt>
            <w:r w:rsidR="0092037D" w:rsidRPr="00D61617">
              <w:rPr>
                <w:color w:val="000000" w:themeColor="text1"/>
                <w:u w:val="single"/>
              </w:rPr>
              <w:tab/>
            </w:r>
          </w:p>
          <w:p w14:paraId="658545C6" w14:textId="77777777" w:rsidR="0092037D" w:rsidRPr="00D61617" w:rsidRDefault="0092037D" w:rsidP="0092037D">
            <w:pPr>
              <w:tabs>
                <w:tab w:val="left" w:leader="underscore" w:pos="9386"/>
              </w:tabs>
              <w:spacing w:before="80"/>
              <w:ind w:left="1987"/>
              <w:rPr>
                <w:rFonts w:cs="Calibri"/>
              </w:rPr>
            </w:pPr>
            <w:r w:rsidRPr="00D61617">
              <w:rPr>
                <w:color w:val="000000" w:themeColor="text1"/>
                <w:u w:val="single"/>
              </w:rPr>
              <w:tab/>
            </w:r>
          </w:p>
          <w:p w14:paraId="44D29B0A" w14:textId="77777777" w:rsidR="0092037D" w:rsidRPr="00D61617" w:rsidRDefault="0092037D" w:rsidP="0092037D">
            <w:pPr>
              <w:tabs>
                <w:tab w:val="left" w:leader="underscore" w:pos="9386"/>
              </w:tabs>
              <w:spacing w:before="80"/>
              <w:ind w:left="1987"/>
              <w:rPr>
                <w:rFonts w:cs="Calibri"/>
              </w:rPr>
            </w:pPr>
            <w:r w:rsidRPr="00D61617">
              <w:rPr>
                <w:color w:val="000000" w:themeColor="text1"/>
                <w:u w:val="single"/>
              </w:rPr>
              <w:tab/>
            </w:r>
          </w:p>
          <w:p w14:paraId="5E92ADDD" w14:textId="77777777" w:rsidR="0092037D" w:rsidRPr="00D61617" w:rsidRDefault="0092037D" w:rsidP="0092037D">
            <w:pPr>
              <w:tabs>
                <w:tab w:val="left" w:leader="underscore" w:pos="9386"/>
              </w:tabs>
              <w:spacing w:before="80"/>
              <w:ind w:left="1987"/>
              <w:rPr>
                <w:rFonts w:cs="Calibri"/>
              </w:rPr>
            </w:pPr>
            <w:r w:rsidRPr="00D61617">
              <w:rPr>
                <w:color w:val="000000" w:themeColor="text1"/>
                <w:u w:val="single"/>
              </w:rPr>
              <w:tab/>
            </w:r>
          </w:p>
          <w:p w14:paraId="1CC2A08D" w14:textId="3C24F251" w:rsidR="0092037D" w:rsidRPr="00D61617" w:rsidRDefault="0092037D" w:rsidP="0092037D">
            <w:pPr>
              <w:tabs>
                <w:tab w:val="right" w:leader="underscore" w:pos="9391"/>
              </w:tabs>
              <w:spacing w:after="80"/>
              <w:ind w:left="1980"/>
              <w:rPr>
                <w:rFonts w:cs="Calibri"/>
              </w:rPr>
            </w:pPr>
            <w:r w:rsidRPr="00D61617">
              <w:rPr>
                <w:color w:val="000000" w:themeColor="text1"/>
                <w:u w:val="single"/>
              </w:rPr>
              <w:tab/>
            </w:r>
          </w:p>
        </w:tc>
      </w:tr>
    </w:tbl>
    <w:p w14:paraId="1CC2A08F"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92037D" w:rsidRPr="00D61617" w14:paraId="1CC2A09C" w14:textId="77777777" w:rsidTr="00D61617">
        <w:trPr>
          <w:cantSplit/>
          <w:trHeight w:hRule="exact" w:val="4752"/>
        </w:trPr>
        <w:tc>
          <w:tcPr>
            <w:tcW w:w="9605" w:type="dxa"/>
          </w:tcPr>
          <w:p w14:paraId="1CC2A090" w14:textId="77777777" w:rsidR="0036214C" w:rsidRPr="00D61617" w:rsidRDefault="0036214C" w:rsidP="00D61617">
            <w:pPr>
              <w:spacing w:after="80"/>
              <w:rPr>
                <w:rFonts w:cs="Calibri"/>
                <w:b/>
              </w:rPr>
            </w:pPr>
            <w:r w:rsidRPr="00D61617">
              <w:rPr>
                <w:rFonts w:cs="Calibri"/>
                <w:b/>
              </w:rPr>
              <w:t>C.7</w:t>
            </w:r>
            <w:r w:rsidRPr="00D61617">
              <w:rPr>
                <w:rFonts w:cs="Calibri"/>
                <w:b/>
              </w:rPr>
              <w:tab/>
              <w:t>Other Adverse Effects</w:t>
            </w:r>
          </w:p>
          <w:p w14:paraId="1CC2A091" w14:textId="77777777" w:rsidR="0036214C" w:rsidRPr="00D61617" w:rsidRDefault="0036214C" w:rsidP="00BA2980">
            <w:pPr>
              <w:spacing w:after="80"/>
              <w:ind w:left="1080"/>
              <w:rPr>
                <w:bCs/>
              </w:rPr>
            </w:pPr>
            <w:r w:rsidRPr="00D61617">
              <w:rPr>
                <w:b/>
                <w:bCs/>
              </w:rPr>
              <w:t>Will your earthworks have any other adverse effects on the environment (</w:t>
            </w:r>
            <w:r w:rsidR="00927F1A" w:rsidRPr="00D61617">
              <w:rPr>
                <w:b/>
                <w:bCs/>
              </w:rPr>
              <w:t>i.e.</w:t>
            </w:r>
            <w:r w:rsidRPr="00D61617">
              <w:rPr>
                <w:b/>
                <w:bCs/>
              </w:rPr>
              <w:t xml:space="preserve"> noise and dust generation)?</w:t>
            </w:r>
          </w:p>
          <w:p w14:paraId="1CC2A092" w14:textId="23D64364" w:rsidR="0036214C" w:rsidRPr="00D61617" w:rsidRDefault="00642B3F" w:rsidP="00D61617">
            <w:pPr>
              <w:tabs>
                <w:tab w:val="left" w:pos="1980"/>
              </w:tabs>
              <w:spacing w:after="80"/>
              <w:ind w:left="1440"/>
              <w:rPr>
                <w:rFonts w:cs="Calibri"/>
              </w:rPr>
            </w:pPr>
            <w:sdt>
              <w:sdtPr>
                <w:rPr>
                  <w:sz w:val="28"/>
                  <w:szCs w:val="28"/>
                </w:rPr>
                <w:id w:val="-1273088671"/>
                <w14:checkbox>
                  <w14:checked w14:val="0"/>
                  <w14:checkedState w14:val="00FE" w14:font="Wingdings"/>
                  <w14:uncheckedState w14:val="2610" w14:font="MS Gothic"/>
                </w14:checkbox>
              </w:sdtPr>
              <w:sdtEndPr/>
              <w:sdtContent>
                <w:r w:rsidR="0092037D" w:rsidRPr="00D61617">
                  <w:rPr>
                    <w:rFonts w:ascii="MS Gothic" w:eastAsia="MS Gothic" w:hAnsi="MS Gothic"/>
                    <w:sz w:val="28"/>
                    <w:szCs w:val="28"/>
                  </w:rPr>
                  <w:t>☐</w:t>
                </w:r>
              </w:sdtContent>
            </w:sdt>
            <w:r w:rsidR="0036214C" w:rsidRPr="00D61617">
              <w:rPr>
                <w:rFonts w:cs="Calibri"/>
                <w:szCs w:val="22"/>
              </w:rPr>
              <w:tab/>
              <w:t>No</w:t>
            </w:r>
            <w:r w:rsidR="0036214C" w:rsidRPr="00D61617">
              <w:rPr>
                <w:rFonts w:cs="Calibri"/>
              </w:rPr>
              <w:t>, why not?</w:t>
            </w:r>
          </w:p>
          <w:p w14:paraId="657DC3BB" w14:textId="5E23AD37" w:rsidR="0092037D" w:rsidRPr="00D61617" w:rsidRDefault="00642B3F" w:rsidP="00D61617">
            <w:pPr>
              <w:tabs>
                <w:tab w:val="left" w:leader="underscore" w:pos="9386"/>
              </w:tabs>
              <w:ind w:left="1987"/>
              <w:rPr>
                <w:rFonts w:cs="Calibri"/>
              </w:rPr>
            </w:pPr>
            <w:sdt>
              <w:sdtPr>
                <w:id w:val="1059134993"/>
                <w:placeholder>
                  <w:docPart w:val="99426AF16B1E4BD4B3841658CEBEFA8E"/>
                </w:placeholder>
              </w:sdtPr>
              <w:sdtEndPr>
                <w:rPr>
                  <w:u w:val="single"/>
                </w:rPr>
              </w:sdtEndPr>
              <w:sdtContent>
                <w:r w:rsidR="0092037D" w:rsidRPr="00D61617">
                  <w:rPr>
                    <w:u w:val="single"/>
                  </w:rPr>
                  <w:fldChar w:fldCharType="begin">
                    <w:ffData>
                      <w:name w:val=""/>
                      <w:enabled/>
                      <w:calcOnExit w:val="0"/>
                      <w:textInput/>
                    </w:ffData>
                  </w:fldChar>
                </w:r>
                <w:r w:rsidR="0092037D" w:rsidRPr="00D61617">
                  <w:rPr>
                    <w:u w:val="single"/>
                  </w:rPr>
                  <w:instrText xml:space="preserve"> FORMTEXT </w:instrText>
                </w:r>
                <w:r w:rsidR="0092037D" w:rsidRPr="00D61617">
                  <w:rPr>
                    <w:u w:val="single"/>
                  </w:rPr>
                </w:r>
                <w:r w:rsidR="0092037D" w:rsidRPr="00D61617">
                  <w:rPr>
                    <w:u w:val="single"/>
                  </w:rPr>
                  <w:fldChar w:fldCharType="separate"/>
                </w:r>
                <w:r w:rsidR="0092037D" w:rsidRPr="00D61617">
                  <w:rPr>
                    <w:u w:val="single"/>
                  </w:rPr>
                  <w:t> </w:t>
                </w:r>
                <w:r w:rsidR="0092037D" w:rsidRPr="00D61617">
                  <w:rPr>
                    <w:u w:val="single"/>
                  </w:rPr>
                  <w:t> </w:t>
                </w:r>
                <w:r w:rsidR="0092037D" w:rsidRPr="00D61617">
                  <w:rPr>
                    <w:u w:val="single"/>
                  </w:rPr>
                  <w:t> </w:t>
                </w:r>
                <w:r w:rsidR="0092037D" w:rsidRPr="00D61617">
                  <w:rPr>
                    <w:u w:val="single"/>
                  </w:rPr>
                  <w:t> </w:t>
                </w:r>
                <w:r w:rsidR="0092037D" w:rsidRPr="00D61617">
                  <w:rPr>
                    <w:u w:val="single"/>
                  </w:rPr>
                  <w:t> </w:t>
                </w:r>
                <w:r w:rsidR="0092037D" w:rsidRPr="00D61617">
                  <w:rPr>
                    <w:u w:val="single"/>
                  </w:rPr>
                  <w:fldChar w:fldCharType="end"/>
                </w:r>
              </w:sdtContent>
            </w:sdt>
            <w:r w:rsidR="0092037D" w:rsidRPr="00D61617">
              <w:rPr>
                <w:color w:val="000000" w:themeColor="text1"/>
                <w:u w:val="single"/>
              </w:rPr>
              <w:tab/>
            </w:r>
          </w:p>
          <w:p w14:paraId="24CAC8FB" w14:textId="77777777" w:rsidR="0092037D" w:rsidRPr="00D61617" w:rsidRDefault="0092037D" w:rsidP="00D61617">
            <w:pPr>
              <w:tabs>
                <w:tab w:val="left" w:leader="underscore" w:pos="9386"/>
              </w:tabs>
              <w:spacing w:before="80"/>
              <w:ind w:left="1987"/>
              <w:rPr>
                <w:rFonts w:cs="Calibri"/>
              </w:rPr>
            </w:pPr>
            <w:r w:rsidRPr="00D61617">
              <w:rPr>
                <w:color w:val="000000" w:themeColor="text1"/>
                <w:u w:val="single"/>
              </w:rPr>
              <w:tab/>
            </w:r>
          </w:p>
          <w:p w14:paraId="128D1C2E" w14:textId="77777777" w:rsidR="0092037D" w:rsidRPr="00D61617" w:rsidRDefault="0092037D" w:rsidP="00D61617">
            <w:pPr>
              <w:tabs>
                <w:tab w:val="left" w:leader="underscore" w:pos="9386"/>
              </w:tabs>
              <w:spacing w:before="80"/>
              <w:ind w:left="1987"/>
              <w:rPr>
                <w:rFonts w:cs="Calibri"/>
              </w:rPr>
            </w:pPr>
            <w:r w:rsidRPr="00D61617">
              <w:rPr>
                <w:color w:val="000000" w:themeColor="text1"/>
                <w:u w:val="single"/>
              </w:rPr>
              <w:tab/>
            </w:r>
          </w:p>
          <w:p w14:paraId="30FFE9FC" w14:textId="076ED7BE" w:rsidR="0092037D" w:rsidRPr="00D61617" w:rsidRDefault="0092037D" w:rsidP="00D61617">
            <w:pPr>
              <w:tabs>
                <w:tab w:val="left" w:leader="underscore" w:pos="9386"/>
              </w:tabs>
              <w:spacing w:before="80"/>
              <w:ind w:left="1987"/>
              <w:rPr>
                <w:rFonts w:cs="Calibri"/>
              </w:rPr>
            </w:pPr>
            <w:r w:rsidRPr="00D61617">
              <w:rPr>
                <w:color w:val="000000" w:themeColor="text1"/>
                <w:u w:val="single"/>
              </w:rPr>
              <w:tab/>
            </w:r>
          </w:p>
          <w:p w14:paraId="1CC2A097" w14:textId="4CE73A17" w:rsidR="0036214C" w:rsidRPr="00D61617" w:rsidRDefault="00642B3F" w:rsidP="00D61617">
            <w:pPr>
              <w:tabs>
                <w:tab w:val="left" w:pos="1980"/>
              </w:tabs>
              <w:spacing w:before="80" w:after="80"/>
              <w:ind w:left="1440"/>
              <w:rPr>
                <w:rFonts w:cs="Calibri"/>
              </w:rPr>
            </w:pPr>
            <w:sdt>
              <w:sdtPr>
                <w:rPr>
                  <w:sz w:val="28"/>
                  <w:szCs w:val="28"/>
                </w:rPr>
                <w:id w:val="298038722"/>
                <w14:checkbox>
                  <w14:checked w14:val="0"/>
                  <w14:checkedState w14:val="00FE" w14:font="Wingdings"/>
                  <w14:uncheckedState w14:val="2610" w14:font="MS Gothic"/>
                </w14:checkbox>
              </w:sdtPr>
              <w:sdtEndPr/>
              <w:sdtContent>
                <w:r w:rsidR="0092037D" w:rsidRPr="00D61617">
                  <w:rPr>
                    <w:rFonts w:ascii="MS Gothic" w:eastAsia="MS Gothic" w:hAnsi="MS Gothic"/>
                    <w:sz w:val="28"/>
                    <w:szCs w:val="28"/>
                  </w:rPr>
                  <w:t>☐</w:t>
                </w:r>
              </w:sdtContent>
            </w:sdt>
            <w:r w:rsidR="0036214C" w:rsidRPr="00D61617">
              <w:rPr>
                <w:rFonts w:cs="Calibri"/>
                <w:szCs w:val="22"/>
              </w:rPr>
              <w:tab/>
              <w:t>Yes</w:t>
            </w:r>
            <w:r w:rsidR="0036214C" w:rsidRPr="00D61617">
              <w:rPr>
                <w:rFonts w:cs="Calibri"/>
              </w:rPr>
              <w:t>, how will these effects be mitigated?</w:t>
            </w:r>
          </w:p>
          <w:p w14:paraId="4FA2ED1C" w14:textId="132F0E5C" w:rsidR="00962444" w:rsidRPr="00D61617" w:rsidRDefault="00642B3F" w:rsidP="00D61617">
            <w:pPr>
              <w:tabs>
                <w:tab w:val="right" w:leader="underscore" w:pos="9391"/>
              </w:tabs>
              <w:spacing w:after="80"/>
              <w:ind w:left="1980"/>
              <w:rPr>
                <w:rFonts w:cs="Calibri"/>
              </w:rPr>
            </w:pPr>
            <w:sdt>
              <w:sdtPr>
                <w:id w:val="-318107625"/>
                <w:placeholder>
                  <w:docPart w:val="C5515CB4A9984A65B3356824270B8EC7"/>
                </w:placeholder>
              </w:sdtPr>
              <w:sdtEndPr>
                <w:rPr>
                  <w:u w:val="single"/>
                </w:rPr>
              </w:sdtEndPr>
              <w:sdtContent>
                <w:r w:rsidR="00962444" w:rsidRPr="00D61617">
                  <w:rPr>
                    <w:u w:val="single"/>
                  </w:rPr>
                  <w:fldChar w:fldCharType="begin">
                    <w:ffData>
                      <w:name w:val=""/>
                      <w:enabled/>
                      <w:calcOnExit w:val="0"/>
                      <w:textInput/>
                    </w:ffData>
                  </w:fldChar>
                </w:r>
                <w:r w:rsidR="00962444" w:rsidRPr="00D61617">
                  <w:rPr>
                    <w:u w:val="single"/>
                  </w:rPr>
                  <w:instrText xml:space="preserve"> FORMTEXT </w:instrText>
                </w:r>
                <w:r w:rsidR="00962444" w:rsidRPr="00D61617">
                  <w:rPr>
                    <w:u w:val="single"/>
                  </w:rPr>
                </w:r>
                <w:r w:rsidR="00962444" w:rsidRPr="00D61617">
                  <w:rPr>
                    <w:u w:val="single"/>
                  </w:rPr>
                  <w:fldChar w:fldCharType="separate"/>
                </w:r>
                <w:r w:rsidR="00962444" w:rsidRPr="00D61617">
                  <w:rPr>
                    <w:u w:val="single"/>
                  </w:rPr>
                  <w:t> </w:t>
                </w:r>
                <w:r w:rsidR="00962444" w:rsidRPr="00D61617">
                  <w:rPr>
                    <w:u w:val="single"/>
                  </w:rPr>
                  <w:t> </w:t>
                </w:r>
                <w:r w:rsidR="00962444" w:rsidRPr="00D61617">
                  <w:rPr>
                    <w:u w:val="single"/>
                  </w:rPr>
                  <w:t> </w:t>
                </w:r>
                <w:r w:rsidR="00962444" w:rsidRPr="00D61617">
                  <w:rPr>
                    <w:u w:val="single"/>
                  </w:rPr>
                  <w:t> </w:t>
                </w:r>
                <w:r w:rsidR="00962444" w:rsidRPr="00D61617">
                  <w:rPr>
                    <w:u w:val="single"/>
                  </w:rPr>
                  <w:t> </w:t>
                </w:r>
                <w:r w:rsidR="00962444" w:rsidRPr="00D61617">
                  <w:rPr>
                    <w:u w:val="single"/>
                  </w:rPr>
                  <w:fldChar w:fldCharType="end"/>
                </w:r>
              </w:sdtContent>
            </w:sdt>
            <w:r w:rsidR="00962444" w:rsidRPr="00D61617">
              <w:rPr>
                <w:color w:val="000000" w:themeColor="text1"/>
                <w:u w:val="single"/>
              </w:rPr>
              <w:tab/>
            </w:r>
          </w:p>
          <w:p w14:paraId="386F21F1" w14:textId="77777777" w:rsidR="00962444" w:rsidRPr="00D61617" w:rsidRDefault="00962444" w:rsidP="00962444">
            <w:pPr>
              <w:tabs>
                <w:tab w:val="left" w:leader="underscore" w:pos="9386"/>
              </w:tabs>
              <w:spacing w:before="80"/>
              <w:ind w:left="1987"/>
              <w:rPr>
                <w:rFonts w:cs="Calibri"/>
              </w:rPr>
            </w:pPr>
            <w:r w:rsidRPr="00D61617">
              <w:rPr>
                <w:color w:val="000000" w:themeColor="text1"/>
                <w:u w:val="single"/>
              </w:rPr>
              <w:tab/>
            </w:r>
          </w:p>
          <w:p w14:paraId="1A75DB11" w14:textId="77777777" w:rsidR="00962444" w:rsidRPr="00D61617" w:rsidRDefault="00962444" w:rsidP="00962444">
            <w:pPr>
              <w:tabs>
                <w:tab w:val="left" w:leader="underscore" w:pos="9386"/>
              </w:tabs>
              <w:spacing w:before="80"/>
              <w:ind w:left="1987"/>
              <w:rPr>
                <w:rFonts w:cs="Calibri"/>
              </w:rPr>
            </w:pPr>
            <w:r w:rsidRPr="00D61617">
              <w:rPr>
                <w:color w:val="000000" w:themeColor="text1"/>
                <w:u w:val="single"/>
              </w:rPr>
              <w:tab/>
            </w:r>
          </w:p>
          <w:p w14:paraId="1CC2A09B" w14:textId="0755C59B" w:rsidR="00962444" w:rsidRPr="00D61617" w:rsidRDefault="00962444" w:rsidP="00D61617">
            <w:pPr>
              <w:tabs>
                <w:tab w:val="left" w:leader="underscore" w:pos="9386"/>
              </w:tabs>
              <w:spacing w:before="80"/>
              <w:ind w:left="1987"/>
              <w:rPr>
                <w:rFonts w:cs="Calibri"/>
              </w:rPr>
            </w:pPr>
            <w:r w:rsidRPr="00D61617">
              <w:rPr>
                <w:color w:val="000000" w:themeColor="text1"/>
                <w:u w:val="single"/>
              </w:rPr>
              <w:tab/>
            </w:r>
          </w:p>
        </w:tc>
      </w:tr>
    </w:tbl>
    <w:p w14:paraId="1CC2A09D"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A0A5" w14:textId="77777777" w:rsidTr="00D61617">
        <w:trPr>
          <w:cantSplit/>
          <w:trHeight w:hRule="exact" w:val="2448"/>
        </w:trPr>
        <w:tc>
          <w:tcPr>
            <w:tcW w:w="9605" w:type="dxa"/>
          </w:tcPr>
          <w:p w14:paraId="1CC2A09E" w14:textId="77777777" w:rsidR="0036214C" w:rsidRPr="00D61617" w:rsidRDefault="0036214C" w:rsidP="00D61617">
            <w:pPr>
              <w:spacing w:after="120"/>
              <w:rPr>
                <w:rFonts w:cs="Calibri"/>
              </w:rPr>
            </w:pPr>
            <w:r w:rsidRPr="00D61617">
              <w:rPr>
                <w:rFonts w:cs="Calibri"/>
                <w:b/>
              </w:rPr>
              <w:t>C.8</w:t>
            </w:r>
            <w:r w:rsidRPr="00D61617">
              <w:rPr>
                <w:rFonts w:cs="Calibri"/>
                <w:b/>
              </w:rPr>
              <w:tab/>
              <w:t>Positive Effects</w:t>
            </w:r>
          </w:p>
          <w:p w14:paraId="1CC2A09F" w14:textId="1E052C2D" w:rsidR="0036214C" w:rsidRPr="00D61617" w:rsidRDefault="0036214C" w:rsidP="00D61617">
            <w:pPr>
              <w:pStyle w:val="BodyTextIndent"/>
              <w:spacing w:after="80"/>
              <w:ind w:left="1080"/>
              <w:rPr>
                <w:rFonts w:cs="Calibri"/>
                <w:b/>
              </w:rPr>
            </w:pPr>
            <w:r w:rsidRPr="00D61617">
              <w:rPr>
                <w:rFonts w:cs="Calibri"/>
                <w:b/>
              </w:rPr>
              <w:t>What positive effects will the proposed earthworks have?</w:t>
            </w:r>
          </w:p>
          <w:p w14:paraId="1108E6EB" w14:textId="5033AAF2" w:rsidR="00962444" w:rsidRPr="00D61617" w:rsidRDefault="00642B3F" w:rsidP="00D61617">
            <w:pPr>
              <w:tabs>
                <w:tab w:val="left" w:leader="underscore" w:pos="9386"/>
              </w:tabs>
              <w:ind w:left="1080"/>
              <w:rPr>
                <w:rFonts w:cs="Calibri"/>
              </w:rPr>
            </w:pPr>
            <w:sdt>
              <w:sdtPr>
                <w:id w:val="-541214767"/>
                <w:placeholder>
                  <w:docPart w:val="68DA46B0C8F049EA8A088F5EF830F656"/>
                </w:placeholder>
              </w:sdtPr>
              <w:sdtEndPr>
                <w:rPr>
                  <w:u w:val="single"/>
                </w:rPr>
              </w:sdtEndPr>
              <w:sdtContent>
                <w:r w:rsidR="00962444" w:rsidRPr="00D61617">
                  <w:rPr>
                    <w:u w:val="single"/>
                  </w:rPr>
                  <w:fldChar w:fldCharType="begin">
                    <w:ffData>
                      <w:name w:val=""/>
                      <w:enabled/>
                      <w:calcOnExit w:val="0"/>
                      <w:textInput/>
                    </w:ffData>
                  </w:fldChar>
                </w:r>
                <w:r w:rsidR="00962444" w:rsidRPr="00D61617">
                  <w:rPr>
                    <w:u w:val="single"/>
                  </w:rPr>
                  <w:instrText xml:space="preserve"> FORMTEXT </w:instrText>
                </w:r>
                <w:r w:rsidR="00962444" w:rsidRPr="00D61617">
                  <w:rPr>
                    <w:u w:val="single"/>
                  </w:rPr>
                </w:r>
                <w:r w:rsidR="00962444" w:rsidRPr="00D61617">
                  <w:rPr>
                    <w:u w:val="single"/>
                  </w:rPr>
                  <w:fldChar w:fldCharType="separate"/>
                </w:r>
                <w:r w:rsidR="00962444" w:rsidRPr="00D61617">
                  <w:rPr>
                    <w:u w:val="single"/>
                  </w:rPr>
                  <w:t> </w:t>
                </w:r>
                <w:r w:rsidR="00962444" w:rsidRPr="00D61617">
                  <w:rPr>
                    <w:u w:val="single"/>
                  </w:rPr>
                  <w:t> </w:t>
                </w:r>
                <w:r w:rsidR="00962444" w:rsidRPr="00D61617">
                  <w:rPr>
                    <w:u w:val="single"/>
                  </w:rPr>
                  <w:t> </w:t>
                </w:r>
                <w:r w:rsidR="00962444" w:rsidRPr="00D61617">
                  <w:rPr>
                    <w:u w:val="single"/>
                  </w:rPr>
                  <w:t> </w:t>
                </w:r>
                <w:r w:rsidR="00962444" w:rsidRPr="00D61617">
                  <w:rPr>
                    <w:u w:val="single"/>
                  </w:rPr>
                  <w:t> </w:t>
                </w:r>
                <w:r w:rsidR="00962444" w:rsidRPr="00D61617">
                  <w:rPr>
                    <w:u w:val="single"/>
                  </w:rPr>
                  <w:fldChar w:fldCharType="end"/>
                </w:r>
              </w:sdtContent>
            </w:sdt>
            <w:r w:rsidR="00962444" w:rsidRPr="00D61617">
              <w:rPr>
                <w:color w:val="000000" w:themeColor="text1"/>
                <w:u w:val="single"/>
              </w:rPr>
              <w:tab/>
            </w:r>
          </w:p>
          <w:p w14:paraId="1D8F8A28" w14:textId="77777777" w:rsidR="00962444" w:rsidRPr="00D61617" w:rsidRDefault="00962444" w:rsidP="00D61617">
            <w:pPr>
              <w:tabs>
                <w:tab w:val="left" w:leader="underscore" w:pos="9386"/>
              </w:tabs>
              <w:spacing w:before="80"/>
              <w:ind w:left="1080"/>
              <w:rPr>
                <w:rFonts w:cs="Calibri"/>
              </w:rPr>
            </w:pPr>
            <w:r w:rsidRPr="00D61617">
              <w:rPr>
                <w:color w:val="000000" w:themeColor="text1"/>
                <w:u w:val="single"/>
              </w:rPr>
              <w:tab/>
            </w:r>
          </w:p>
          <w:p w14:paraId="26B3F0A2" w14:textId="77777777" w:rsidR="00962444" w:rsidRPr="00D61617" w:rsidRDefault="00962444" w:rsidP="00D61617">
            <w:pPr>
              <w:tabs>
                <w:tab w:val="left" w:leader="underscore" w:pos="9386"/>
              </w:tabs>
              <w:spacing w:before="80"/>
              <w:ind w:left="1080"/>
              <w:rPr>
                <w:rFonts w:cs="Calibri"/>
              </w:rPr>
            </w:pPr>
            <w:r w:rsidRPr="00D61617">
              <w:rPr>
                <w:color w:val="000000" w:themeColor="text1"/>
                <w:u w:val="single"/>
              </w:rPr>
              <w:tab/>
            </w:r>
          </w:p>
          <w:p w14:paraId="602330FF" w14:textId="77777777" w:rsidR="00962444" w:rsidRPr="00D61617" w:rsidRDefault="00962444" w:rsidP="00D61617">
            <w:pPr>
              <w:tabs>
                <w:tab w:val="left" w:leader="underscore" w:pos="9386"/>
              </w:tabs>
              <w:spacing w:before="80"/>
              <w:ind w:left="1080"/>
              <w:rPr>
                <w:rFonts w:cs="Calibri"/>
              </w:rPr>
            </w:pPr>
            <w:r w:rsidRPr="00D61617">
              <w:rPr>
                <w:color w:val="000000" w:themeColor="text1"/>
                <w:u w:val="single"/>
              </w:rPr>
              <w:tab/>
            </w:r>
          </w:p>
          <w:p w14:paraId="1CC2A0A4" w14:textId="18FEC9C9" w:rsidR="00962444" w:rsidRPr="00D61617" w:rsidRDefault="00962444" w:rsidP="00D61617">
            <w:pPr>
              <w:tabs>
                <w:tab w:val="left" w:leader="underscore" w:pos="9386"/>
              </w:tabs>
              <w:spacing w:before="80"/>
              <w:ind w:left="1080"/>
              <w:rPr>
                <w:rFonts w:cs="Calibri"/>
              </w:rPr>
            </w:pPr>
            <w:r w:rsidRPr="00D61617">
              <w:rPr>
                <w:color w:val="000000" w:themeColor="text1"/>
                <w:u w:val="single"/>
              </w:rPr>
              <w:tab/>
            </w:r>
          </w:p>
        </w:tc>
      </w:tr>
    </w:tbl>
    <w:p w14:paraId="1CC2A0A6" w14:textId="77777777" w:rsidR="00BC639A" w:rsidRPr="00D61617" w:rsidRDefault="00673971">
      <w:pPr>
        <w:rPr>
          <w:rFonts w:cs="Calibri"/>
          <w:sz w:val="16"/>
          <w:szCs w:val="16"/>
        </w:rPr>
      </w:pPr>
      <w:r w:rsidRPr="00D61617">
        <w:rPr>
          <w:rFonts w:cs="Calibri"/>
          <w:sz w:val="16"/>
          <w:szCs w:val="16"/>
        </w:rPr>
        <w:br w:type="page"/>
      </w:r>
    </w:p>
    <w:tbl>
      <w:tblPr>
        <w:tblW w:w="0" w:type="auto"/>
        <w:tblLayout w:type="fixed"/>
        <w:tblLook w:val="0000" w:firstRow="0" w:lastRow="0" w:firstColumn="0" w:lastColumn="0" w:noHBand="0" w:noVBand="0"/>
      </w:tblPr>
      <w:tblGrid>
        <w:gridCol w:w="9605"/>
      </w:tblGrid>
      <w:tr w:rsidR="00962444" w:rsidRPr="00D61617" w14:paraId="1CC2A0B4" w14:textId="77777777" w:rsidTr="00D61617">
        <w:trPr>
          <w:cantSplit/>
          <w:trHeight w:hRule="exact" w:val="4248"/>
        </w:trPr>
        <w:tc>
          <w:tcPr>
            <w:tcW w:w="9605" w:type="dxa"/>
          </w:tcPr>
          <w:p w14:paraId="1CC2A0A8" w14:textId="77777777" w:rsidR="0036214C" w:rsidRPr="00D61617" w:rsidRDefault="0036214C" w:rsidP="00D61617">
            <w:pPr>
              <w:spacing w:after="80"/>
              <w:rPr>
                <w:bCs/>
              </w:rPr>
            </w:pPr>
            <w:r w:rsidRPr="00D61617">
              <w:rPr>
                <w:b/>
                <w:bCs/>
              </w:rPr>
              <w:lastRenderedPageBreak/>
              <w:t>C.9</w:t>
            </w:r>
            <w:r w:rsidRPr="00D61617">
              <w:rPr>
                <w:b/>
                <w:bCs/>
              </w:rPr>
              <w:tab/>
              <w:t>Alternative Earthworks</w:t>
            </w:r>
          </w:p>
          <w:p w14:paraId="1CC2A0A9" w14:textId="77777777" w:rsidR="0036214C" w:rsidRPr="00D61617" w:rsidRDefault="0036214C">
            <w:pPr>
              <w:pStyle w:val="BodyTextIndent"/>
              <w:spacing w:after="80"/>
              <w:ind w:left="1080"/>
              <w:rPr>
                <w:rFonts w:cs="Calibri"/>
                <w:b/>
              </w:rPr>
            </w:pPr>
            <w:r w:rsidRPr="00D61617">
              <w:rPr>
                <w:rFonts w:cs="Calibri"/>
                <w:b/>
              </w:rPr>
              <w:t>Have you considered any alternative method or sites for the proposed earthworks?</w:t>
            </w:r>
          </w:p>
          <w:p w14:paraId="1CC2A0AA" w14:textId="265A93E1" w:rsidR="0036214C" w:rsidRPr="00D61617" w:rsidRDefault="00642B3F">
            <w:pPr>
              <w:tabs>
                <w:tab w:val="left" w:pos="1980"/>
              </w:tabs>
              <w:ind w:left="1440"/>
              <w:rPr>
                <w:rFonts w:cs="Calibri"/>
                <w:szCs w:val="22"/>
              </w:rPr>
            </w:pPr>
            <w:sdt>
              <w:sdtPr>
                <w:rPr>
                  <w:sz w:val="28"/>
                  <w:szCs w:val="28"/>
                </w:rPr>
                <w:id w:val="2044554556"/>
                <w14:checkbox>
                  <w14:checked w14:val="0"/>
                  <w14:checkedState w14:val="00FE" w14:font="Wingdings"/>
                  <w14:uncheckedState w14:val="2610" w14:font="MS Gothic"/>
                </w14:checkbox>
              </w:sdtPr>
              <w:sdtEndPr/>
              <w:sdtContent>
                <w:r w:rsidR="00592362" w:rsidRPr="00D61617">
                  <w:rPr>
                    <w:rFonts w:ascii="MS Gothic" w:eastAsia="MS Gothic" w:hAnsi="MS Gothic"/>
                    <w:sz w:val="28"/>
                    <w:szCs w:val="28"/>
                  </w:rPr>
                  <w:t>☐</w:t>
                </w:r>
              </w:sdtContent>
            </w:sdt>
            <w:r w:rsidR="0036214C" w:rsidRPr="00D61617">
              <w:rPr>
                <w:rFonts w:cs="Calibri"/>
                <w:szCs w:val="22"/>
              </w:rPr>
              <w:tab/>
              <w:t>No</w:t>
            </w:r>
          </w:p>
          <w:p w14:paraId="1CC2A0AB" w14:textId="7A45EEE6" w:rsidR="0036214C" w:rsidRPr="00D61617" w:rsidRDefault="00642B3F" w:rsidP="00D61617">
            <w:pPr>
              <w:tabs>
                <w:tab w:val="left" w:pos="1980"/>
              </w:tabs>
              <w:spacing w:after="80"/>
              <w:ind w:left="1440"/>
              <w:rPr>
                <w:rFonts w:cs="Calibri"/>
              </w:rPr>
            </w:pPr>
            <w:sdt>
              <w:sdtPr>
                <w:rPr>
                  <w:sz w:val="28"/>
                  <w:szCs w:val="28"/>
                </w:rPr>
                <w:id w:val="2067535882"/>
                <w14:checkbox>
                  <w14:checked w14:val="0"/>
                  <w14:checkedState w14:val="00FE" w14:font="Wingdings"/>
                  <w14:uncheckedState w14:val="2610" w14:font="MS Gothic"/>
                </w14:checkbox>
              </w:sdtPr>
              <w:sdtEndPr/>
              <w:sdtContent>
                <w:r w:rsidR="00592362" w:rsidRPr="00D61617">
                  <w:rPr>
                    <w:rFonts w:ascii="MS Gothic" w:eastAsia="MS Gothic" w:hAnsi="MS Gothic"/>
                    <w:sz w:val="28"/>
                    <w:szCs w:val="28"/>
                  </w:rPr>
                  <w:t>☐</w:t>
                </w:r>
              </w:sdtContent>
            </w:sdt>
            <w:r w:rsidR="0036214C" w:rsidRPr="00D61617">
              <w:rPr>
                <w:rFonts w:cs="Calibri"/>
                <w:szCs w:val="22"/>
              </w:rPr>
              <w:tab/>
              <w:t>Yes,</w:t>
            </w:r>
            <w:r w:rsidR="0036214C" w:rsidRPr="00D61617">
              <w:rPr>
                <w:rFonts w:cs="Calibri"/>
              </w:rPr>
              <w:t xml:space="preserve"> provide details</w:t>
            </w:r>
          </w:p>
          <w:p w14:paraId="0100ABE2" w14:textId="5E77F91C" w:rsidR="00592362" w:rsidRPr="00D61617" w:rsidRDefault="00642B3F" w:rsidP="00D61617">
            <w:pPr>
              <w:tabs>
                <w:tab w:val="left" w:leader="underscore" w:pos="9386"/>
              </w:tabs>
              <w:ind w:left="1987"/>
              <w:rPr>
                <w:rFonts w:cs="Calibri"/>
              </w:rPr>
            </w:pPr>
            <w:sdt>
              <w:sdtPr>
                <w:id w:val="-1557235818"/>
                <w:placeholder>
                  <w:docPart w:val="1BB14017D45E4B919A9C4C125DF96655"/>
                </w:placeholder>
              </w:sdtPr>
              <w:sdtEndPr>
                <w:rPr>
                  <w:u w:val="single"/>
                </w:rPr>
              </w:sdtEndPr>
              <w:sdtContent>
                <w:r w:rsidR="00592362" w:rsidRPr="00D61617">
                  <w:rPr>
                    <w:u w:val="single"/>
                  </w:rPr>
                  <w:fldChar w:fldCharType="begin">
                    <w:ffData>
                      <w:name w:val=""/>
                      <w:enabled/>
                      <w:calcOnExit w:val="0"/>
                      <w:textInput/>
                    </w:ffData>
                  </w:fldChar>
                </w:r>
                <w:r w:rsidR="00592362" w:rsidRPr="00D61617">
                  <w:rPr>
                    <w:u w:val="single"/>
                  </w:rPr>
                  <w:instrText xml:space="preserve"> FORMTEXT </w:instrText>
                </w:r>
                <w:r w:rsidR="00592362" w:rsidRPr="00D61617">
                  <w:rPr>
                    <w:u w:val="single"/>
                  </w:rPr>
                </w:r>
                <w:r w:rsidR="00592362" w:rsidRPr="00D61617">
                  <w:rPr>
                    <w:u w:val="single"/>
                  </w:rPr>
                  <w:fldChar w:fldCharType="separate"/>
                </w:r>
                <w:r w:rsidR="00592362" w:rsidRPr="00D61617">
                  <w:rPr>
                    <w:u w:val="single"/>
                  </w:rPr>
                  <w:t> </w:t>
                </w:r>
                <w:r w:rsidR="00592362" w:rsidRPr="00D61617">
                  <w:rPr>
                    <w:u w:val="single"/>
                  </w:rPr>
                  <w:t> </w:t>
                </w:r>
                <w:r w:rsidR="00592362" w:rsidRPr="00D61617">
                  <w:rPr>
                    <w:u w:val="single"/>
                  </w:rPr>
                  <w:t> </w:t>
                </w:r>
                <w:r w:rsidR="00592362" w:rsidRPr="00D61617">
                  <w:rPr>
                    <w:u w:val="single"/>
                  </w:rPr>
                  <w:t> </w:t>
                </w:r>
                <w:r w:rsidR="00592362" w:rsidRPr="00D61617">
                  <w:rPr>
                    <w:u w:val="single"/>
                  </w:rPr>
                  <w:t> </w:t>
                </w:r>
                <w:r w:rsidR="00592362" w:rsidRPr="00D61617">
                  <w:rPr>
                    <w:u w:val="single"/>
                  </w:rPr>
                  <w:fldChar w:fldCharType="end"/>
                </w:r>
              </w:sdtContent>
            </w:sdt>
            <w:r w:rsidR="00592362" w:rsidRPr="00D61617">
              <w:rPr>
                <w:color w:val="000000" w:themeColor="text1"/>
                <w:u w:val="single"/>
              </w:rPr>
              <w:tab/>
            </w:r>
          </w:p>
          <w:p w14:paraId="11CEACAF" w14:textId="77777777" w:rsidR="00592362" w:rsidRPr="00D61617" w:rsidRDefault="00592362" w:rsidP="00D61617">
            <w:pPr>
              <w:tabs>
                <w:tab w:val="left" w:leader="underscore" w:pos="9386"/>
              </w:tabs>
              <w:spacing w:before="80"/>
              <w:ind w:left="1987"/>
              <w:rPr>
                <w:rFonts w:cs="Calibri"/>
              </w:rPr>
            </w:pPr>
            <w:r w:rsidRPr="00D61617">
              <w:rPr>
                <w:color w:val="000000" w:themeColor="text1"/>
                <w:u w:val="single"/>
              </w:rPr>
              <w:tab/>
            </w:r>
          </w:p>
          <w:p w14:paraId="40C3762A" w14:textId="77777777" w:rsidR="00592362" w:rsidRPr="00D61617" w:rsidRDefault="00592362" w:rsidP="00D61617">
            <w:pPr>
              <w:tabs>
                <w:tab w:val="left" w:leader="underscore" w:pos="9386"/>
              </w:tabs>
              <w:spacing w:before="80"/>
              <w:ind w:left="1987"/>
              <w:rPr>
                <w:rFonts w:cs="Calibri"/>
              </w:rPr>
            </w:pPr>
            <w:r w:rsidRPr="00D61617">
              <w:rPr>
                <w:color w:val="000000" w:themeColor="text1"/>
                <w:u w:val="single"/>
              </w:rPr>
              <w:tab/>
            </w:r>
          </w:p>
          <w:p w14:paraId="2598FE44" w14:textId="77777777" w:rsidR="00592362" w:rsidRPr="00D61617" w:rsidRDefault="00592362" w:rsidP="00D61617">
            <w:pPr>
              <w:tabs>
                <w:tab w:val="left" w:leader="underscore" w:pos="9386"/>
              </w:tabs>
              <w:spacing w:before="80"/>
              <w:ind w:left="1987"/>
              <w:rPr>
                <w:rFonts w:cs="Calibri"/>
              </w:rPr>
            </w:pPr>
            <w:r w:rsidRPr="00D61617">
              <w:rPr>
                <w:color w:val="000000" w:themeColor="text1"/>
                <w:u w:val="single"/>
              </w:rPr>
              <w:tab/>
            </w:r>
          </w:p>
          <w:p w14:paraId="795F4021" w14:textId="77777777" w:rsidR="00592362" w:rsidRPr="00D61617" w:rsidRDefault="00592362" w:rsidP="00D61617">
            <w:pPr>
              <w:tabs>
                <w:tab w:val="left" w:leader="underscore" w:pos="9386"/>
              </w:tabs>
              <w:spacing w:before="80"/>
              <w:ind w:left="1987"/>
              <w:rPr>
                <w:rFonts w:cs="Calibri"/>
              </w:rPr>
            </w:pPr>
            <w:r w:rsidRPr="00D61617">
              <w:rPr>
                <w:color w:val="000000" w:themeColor="text1"/>
                <w:u w:val="single"/>
              </w:rPr>
              <w:tab/>
            </w:r>
          </w:p>
          <w:p w14:paraId="562C327D" w14:textId="77777777" w:rsidR="00592362" w:rsidRPr="00D61617" w:rsidRDefault="00592362" w:rsidP="00D61617">
            <w:pPr>
              <w:tabs>
                <w:tab w:val="left" w:leader="underscore" w:pos="9386"/>
              </w:tabs>
              <w:spacing w:before="80"/>
              <w:ind w:left="1987"/>
              <w:rPr>
                <w:rFonts w:cs="Calibri"/>
              </w:rPr>
            </w:pPr>
            <w:r w:rsidRPr="00D61617">
              <w:rPr>
                <w:color w:val="000000" w:themeColor="text1"/>
                <w:u w:val="single"/>
              </w:rPr>
              <w:tab/>
            </w:r>
          </w:p>
          <w:p w14:paraId="7899D307" w14:textId="77777777" w:rsidR="00592362" w:rsidRPr="00D61617" w:rsidRDefault="00592362" w:rsidP="00D61617">
            <w:pPr>
              <w:tabs>
                <w:tab w:val="right" w:leader="underscore" w:pos="9383"/>
              </w:tabs>
              <w:spacing w:before="80" w:after="80"/>
              <w:ind w:left="1987"/>
              <w:rPr>
                <w:rFonts w:cs="Calibri"/>
              </w:rPr>
            </w:pPr>
            <w:r w:rsidRPr="00D61617">
              <w:rPr>
                <w:color w:val="000000" w:themeColor="text1"/>
                <w:u w:val="single"/>
              </w:rPr>
              <w:tab/>
            </w:r>
          </w:p>
          <w:p w14:paraId="1CC2A0B3" w14:textId="4041A9C8" w:rsidR="00592362" w:rsidRPr="00D61617" w:rsidRDefault="00592362" w:rsidP="00D61617">
            <w:pPr>
              <w:tabs>
                <w:tab w:val="right" w:leader="underscore" w:pos="9391"/>
              </w:tabs>
              <w:ind w:left="1987"/>
              <w:rPr>
                <w:rFonts w:cs="Calibri"/>
              </w:rPr>
            </w:pPr>
            <w:r w:rsidRPr="00D61617">
              <w:rPr>
                <w:color w:val="000000" w:themeColor="text1"/>
                <w:u w:val="single"/>
              </w:rPr>
              <w:tab/>
            </w:r>
          </w:p>
        </w:tc>
      </w:tr>
    </w:tbl>
    <w:p w14:paraId="1CC2A0B5" w14:textId="77777777" w:rsidR="0036214C" w:rsidRPr="00D61617" w:rsidRDefault="0036214C">
      <w:pPr>
        <w:rPr>
          <w:rFonts w:cs="Calibri"/>
        </w:rPr>
      </w:pPr>
    </w:p>
    <w:tbl>
      <w:tblPr>
        <w:tblW w:w="0" w:type="auto"/>
        <w:tblLayout w:type="fixed"/>
        <w:tblLook w:val="0000" w:firstRow="0" w:lastRow="0" w:firstColumn="0" w:lastColumn="0" w:noHBand="0" w:noVBand="0"/>
      </w:tblPr>
      <w:tblGrid>
        <w:gridCol w:w="9605"/>
      </w:tblGrid>
      <w:tr w:rsidR="0036214C" w:rsidRPr="00D61617" w14:paraId="1CC2A0C3" w14:textId="77777777" w:rsidTr="00D61617">
        <w:trPr>
          <w:cantSplit/>
          <w:trHeight w:hRule="exact" w:val="4896"/>
        </w:trPr>
        <w:tc>
          <w:tcPr>
            <w:tcW w:w="9605" w:type="dxa"/>
          </w:tcPr>
          <w:p w14:paraId="1CC2A0B6" w14:textId="77777777" w:rsidR="0036214C" w:rsidRPr="00D61617" w:rsidRDefault="0036214C" w:rsidP="00D61617">
            <w:pPr>
              <w:tabs>
                <w:tab w:val="left" w:pos="720"/>
              </w:tabs>
              <w:spacing w:after="80"/>
              <w:rPr>
                <w:rFonts w:cs="Calibri"/>
                <w:b/>
              </w:rPr>
            </w:pPr>
            <w:r w:rsidRPr="00D61617">
              <w:rPr>
                <w:rFonts w:cs="Calibri"/>
                <w:b/>
              </w:rPr>
              <w:t>C.10</w:t>
            </w:r>
            <w:r w:rsidRPr="00D61617">
              <w:rPr>
                <w:rFonts w:cs="Calibri"/>
                <w:b/>
              </w:rPr>
              <w:tab/>
              <w:t>Monitoring</w:t>
            </w:r>
          </w:p>
          <w:p w14:paraId="1CC2A0B7" w14:textId="77777777" w:rsidR="0036214C" w:rsidRPr="00D61617" w:rsidRDefault="0036214C">
            <w:pPr>
              <w:pStyle w:val="BodyTextIndent2"/>
              <w:ind w:left="1080"/>
              <w:rPr>
                <w:rFonts w:cs="Calibri"/>
              </w:rPr>
            </w:pPr>
            <w:r w:rsidRPr="00D61617">
              <w:rPr>
                <w:rFonts w:cs="Calibri"/>
              </w:rPr>
              <w:t>What, if any, monitoring do you propose to carry out to ensure that the proposed earthworks does not have any adverse effect on the environment?</w:t>
            </w:r>
          </w:p>
          <w:p w14:paraId="2B986C63" w14:textId="2DC84397" w:rsidR="00592362" w:rsidRPr="00D61617" w:rsidRDefault="00642B3F" w:rsidP="00D61617">
            <w:pPr>
              <w:tabs>
                <w:tab w:val="left" w:leader="underscore" w:pos="9386"/>
              </w:tabs>
              <w:spacing w:before="80"/>
              <w:ind w:left="1080"/>
              <w:rPr>
                <w:rFonts w:cs="Calibri"/>
              </w:rPr>
            </w:pPr>
            <w:sdt>
              <w:sdtPr>
                <w:id w:val="1527064737"/>
                <w:placeholder>
                  <w:docPart w:val="DC27D01156AE4D16B16B835A27D7C020"/>
                </w:placeholder>
              </w:sdtPr>
              <w:sdtEndPr>
                <w:rPr>
                  <w:u w:val="single"/>
                </w:rPr>
              </w:sdtEndPr>
              <w:sdtContent>
                <w:r w:rsidR="00592362" w:rsidRPr="00D61617">
                  <w:rPr>
                    <w:u w:val="single"/>
                  </w:rPr>
                  <w:fldChar w:fldCharType="begin">
                    <w:ffData>
                      <w:name w:val=""/>
                      <w:enabled/>
                      <w:calcOnExit w:val="0"/>
                      <w:textInput/>
                    </w:ffData>
                  </w:fldChar>
                </w:r>
                <w:r w:rsidR="00592362" w:rsidRPr="00D61617">
                  <w:rPr>
                    <w:u w:val="single"/>
                  </w:rPr>
                  <w:instrText xml:space="preserve"> FORMTEXT </w:instrText>
                </w:r>
                <w:r w:rsidR="00592362" w:rsidRPr="00D61617">
                  <w:rPr>
                    <w:u w:val="single"/>
                  </w:rPr>
                </w:r>
                <w:r w:rsidR="00592362" w:rsidRPr="00D61617">
                  <w:rPr>
                    <w:u w:val="single"/>
                  </w:rPr>
                  <w:fldChar w:fldCharType="separate"/>
                </w:r>
                <w:r w:rsidR="00592362" w:rsidRPr="00D61617">
                  <w:rPr>
                    <w:u w:val="single"/>
                  </w:rPr>
                  <w:t> </w:t>
                </w:r>
                <w:r w:rsidR="00592362" w:rsidRPr="00D61617">
                  <w:rPr>
                    <w:u w:val="single"/>
                  </w:rPr>
                  <w:t> </w:t>
                </w:r>
                <w:r w:rsidR="00592362" w:rsidRPr="00D61617">
                  <w:rPr>
                    <w:u w:val="single"/>
                  </w:rPr>
                  <w:t> </w:t>
                </w:r>
                <w:r w:rsidR="00592362" w:rsidRPr="00D61617">
                  <w:rPr>
                    <w:u w:val="single"/>
                  </w:rPr>
                  <w:t> </w:t>
                </w:r>
                <w:r w:rsidR="00592362" w:rsidRPr="00D61617">
                  <w:rPr>
                    <w:u w:val="single"/>
                  </w:rPr>
                  <w:t> </w:t>
                </w:r>
                <w:r w:rsidR="00592362" w:rsidRPr="00D61617">
                  <w:rPr>
                    <w:u w:val="single"/>
                  </w:rPr>
                  <w:fldChar w:fldCharType="end"/>
                </w:r>
              </w:sdtContent>
            </w:sdt>
            <w:r w:rsidR="00592362" w:rsidRPr="00D61617">
              <w:rPr>
                <w:color w:val="000000" w:themeColor="text1"/>
                <w:u w:val="single"/>
              </w:rPr>
              <w:tab/>
            </w:r>
          </w:p>
          <w:p w14:paraId="1182D242" w14:textId="77777777" w:rsidR="00592362" w:rsidRPr="00D61617" w:rsidRDefault="00592362" w:rsidP="00D61617">
            <w:pPr>
              <w:tabs>
                <w:tab w:val="left" w:leader="underscore" w:pos="9386"/>
              </w:tabs>
              <w:spacing w:before="80"/>
              <w:ind w:left="1080"/>
              <w:rPr>
                <w:rFonts w:cs="Calibri"/>
              </w:rPr>
            </w:pPr>
            <w:r w:rsidRPr="00D61617">
              <w:rPr>
                <w:color w:val="000000" w:themeColor="text1"/>
                <w:u w:val="single"/>
              </w:rPr>
              <w:tab/>
            </w:r>
          </w:p>
          <w:p w14:paraId="62C8DB9B" w14:textId="77777777" w:rsidR="00592362" w:rsidRPr="00D61617" w:rsidRDefault="00592362" w:rsidP="00D61617">
            <w:pPr>
              <w:tabs>
                <w:tab w:val="left" w:leader="underscore" w:pos="9386"/>
              </w:tabs>
              <w:spacing w:before="80"/>
              <w:ind w:left="1080"/>
              <w:rPr>
                <w:rFonts w:cs="Calibri"/>
              </w:rPr>
            </w:pPr>
            <w:r w:rsidRPr="00D61617">
              <w:rPr>
                <w:color w:val="000000" w:themeColor="text1"/>
                <w:u w:val="single"/>
              </w:rPr>
              <w:tab/>
            </w:r>
          </w:p>
          <w:p w14:paraId="4E9DBAE6" w14:textId="77777777" w:rsidR="00592362" w:rsidRPr="00D61617" w:rsidRDefault="00592362" w:rsidP="00D61617">
            <w:pPr>
              <w:tabs>
                <w:tab w:val="left" w:leader="underscore" w:pos="9386"/>
              </w:tabs>
              <w:spacing w:before="80"/>
              <w:ind w:left="1080"/>
              <w:rPr>
                <w:rFonts w:cs="Calibri"/>
              </w:rPr>
            </w:pPr>
            <w:r w:rsidRPr="00D61617">
              <w:rPr>
                <w:color w:val="000000" w:themeColor="text1"/>
                <w:u w:val="single"/>
              </w:rPr>
              <w:tab/>
            </w:r>
          </w:p>
          <w:p w14:paraId="1417F17C" w14:textId="77777777" w:rsidR="00592362" w:rsidRPr="00D61617" w:rsidRDefault="00592362" w:rsidP="00D61617">
            <w:pPr>
              <w:tabs>
                <w:tab w:val="left" w:leader="underscore" w:pos="9386"/>
              </w:tabs>
              <w:spacing w:before="80"/>
              <w:ind w:left="1080"/>
              <w:rPr>
                <w:rFonts w:cs="Calibri"/>
              </w:rPr>
            </w:pPr>
            <w:r w:rsidRPr="00D61617">
              <w:rPr>
                <w:color w:val="000000" w:themeColor="text1"/>
                <w:u w:val="single"/>
              </w:rPr>
              <w:tab/>
            </w:r>
          </w:p>
          <w:p w14:paraId="7597D30C" w14:textId="77777777" w:rsidR="00592362" w:rsidRPr="00D61617" w:rsidRDefault="00592362" w:rsidP="00D61617">
            <w:pPr>
              <w:tabs>
                <w:tab w:val="left" w:leader="underscore" w:pos="9386"/>
              </w:tabs>
              <w:spacing w:before="80"/>
              <w:ind w:left="1080"/>
              <w:rPr>
                <w:rFonts w:cs="Calibri"/>
              </w:rPr>
            </w:pPr>
            <w:r w:rsidRPr="00D61617">
              <w:rPr>
                <w:color w:val="000000" w:themeColor="text1"/>
                <w:u w:val="single"/>
              </w:rPr>
              <w:tab/>
            </w:r>
          </w:p>
          <w:p w14:paraId="5C886B9E" w14:textId="77777777" w:rsidR="00592362" w:rsidRPr="00D61617" w:rsidRDefault="00592362" w:rsidP="00D61617">
            <w:pPr>
              <w:tabs>
                <w:tab w:val="right" w:leader="underscore" w:pos="9383"/>
              </w:tabs>
              <w:spacing w:before="80"/>
              <w:ind w:left="1080"/>
              <w:rPr>
                <w:rFonts w:cs="Calibri"/>
              </w:rPr>
            </w:pPr>
            <w:r w:rsidRPr="00D61617">
              <w:rPr>
                <w:color w:val="000000" w:themeColor="text1"/>
                <w:u w:val="single"/>
              </w:rPr>
              <w:tab/>
            </w:r>
          </w:p>
          <w:p w14:paraId="78957AC4" w14:textId="77777777" w:rsidR="00592362" w:rsidRPr="00D61617" w:rsidRDefault="00592362" w:rsidP="00D61617">
            <w:pPr>
              <w:pStyle w:val="Footer"/>
              <w:tabs>
                <w:tab w:val="left" w:leader="underscore" w:pos="9386"/>
              </w:tabs>
              <w:spacing w:before="80"/>
              <w:ind w:left="1080"/>
              <w:rPr>
                <w:rFonts w:cs="Calibri"/>
              </w:rPr>
            </w:pPr>
            <w:r w:rsidRPr="00D61617">
              <w:rPr>
                <w:color w:val="000000" w:themeColor="text1"/>
                <w:u w:val="single"/>
              </w:rPr>
              <w:tab/>
            </w:r>
          </w:p>
          <w:p w14:paraId="1993A066" w14:textId="77777777" w:rsidR="00592362" w:rsidRPr="00D61617" w:rsidRDefault="00592362" w:rsidP="00D61617">
            <w:pPr>
              <w:tabs>
                <w:tab w:val="left" w:leader="underscore" w:pos="9386"/>
              </w:tabs>
              <w:spacing w:before="80"/>
              <w:ind w:left="1080"/>
              <w:rPr>
                <w:rFonts w:cs="Calibri"/>
              </w:rPr>
            </w:pPr>
            <w:r w:rsidRPr="00D61617">
              <w:rPr>
                <w:color w:val="000000" w:themeColor="text1"/>
                <w:u w:val="single"/>
              </w:rPr>
              <w:tab/>
            </w:r>
          </w:p>
          <w:p w14:paraId="4F7D31CF" w14:textId="77777777" w:rsidR="00592362" w:rsidRPr="00D61617" w:rsidRDefault="00592362" w:rsidP="00D61617">
            <w:pPr>
              <w:tabs>
                <w:tab w:val="left" w:leader="underscore" w:pos="9386"/>
              </w:tabs>
              <w:spacing w:before="80"/>
              <w:ind w:left="1080"/>
              <w:rPr>
                <w:rFonts w:cs="Calibri"/>
              </w:rPr>
            </w:pPr>
            <w:r w:rsidRPr="00D61617">
              <w:rPr>
                <w:color w:val="000000" w:themeColor="text1"/>
                <w:u w:val="single"/>
              </w:rPr>
              <w:tab/>
            </w:r>
          </w:p>
          <w:p w14:paraId="1CC2A0C2" w14:textId="3E9561C8" w:rsidR="00592362" w:rsidRPr="00D61617" w:rsidRDefault="00592362" w:rsidP="00D61617">
            <w:pPr>
              <w:tabs>
                <w:tab w:val="left" w:leader="underscore" w:pos="9386"/>
              </w:tabs>
              <w:spacing w:before="80"/>
              <w:ind w:left="1080"/>
              <w:rPr>
                <w:rFonts w:cs="Calibri"/>
              </w:rPr>
            </w:pPr>
            <w:r w:rsidRPr="00D61617">
              <w:rPr>
                <w:color w:val="000000" w:themeColor="text1"/>
                <w:u w:val="single"/>
              </w:rPr>
              <w:tab/>
            </w:r>
          </w:p>
        </w:tc>
      </w:tr>
    </w:tbl>
    <w:p w14:paraId="1CC2A0CA" w14:textId="77777777" w:rsidR="0036214C" w:rsidRPr="00D61617" w:rsidRDefault="0036214C" w:rsidP="00D61617">
      <w:pPr>
        <w:pStyle w:val="BodyText"/>
        <w:spacing w:before="1200" w:after="240"/>
        <w:rPr>
          <w:rFonts w:cs="Calibri"/>
          <w:sz w:val="22"/>
        </w:rPr>
      </w:pPr>
      <w:r w:rsidRPr="00D61617">
        <w:rPr>
          <w:rFonts w:cs="Calibri"/>
          <w:sz w:val="22"/>
        </w:rPr>
        <w:t>Please ensure that all of the relevant questions on this form have been answered fully.</w:t>
      </w:r>
    </w:p>
    <w:p w14:paraId="1CC2A0CC" w14:textId="37DCF273" w:rsidR="0036214C" w:rsidRPr="00D61617" w:rsidRDefault="0036214C" w:rsidP="00D61617">
      <w:pPr>
        <w:spacing w:after="240"/>
        <w:rPr>
          <w:rFonts w:cs="Calibri"/>
          <w:b/>
          <w:i/>
        </w:rPr>
      </w:pPr>
      <w:r w:rsidRPr="00D61617">
        <w:rPr>
          <w:rFonts w:cs="Calibri"/>
          <w:b/>
          <w:i/>
        </w:rPr>
        <w:t xml:space="preserve">If you have any queries relating to information requirements or wish to meet with a </w:t>
      </w:r>
      <w:r w:rsidR="00927F1A" w:rsidRPr="00D61617">
        <w:rPr>
          <w:rFonts w:cs="Calibri"/>
          <w:b/>
          <w:i/>
        </w:rPr>
        <w:t>council consents officer</w:t>
      </w:r>
      <w:r w:rsidRPr="00D61617">
        <w:rPr>
          <w:rFonts w:cs="Calibri"/>
          <w:b/>
          <w:i/>
        </w:rPr>
        <w:t xml:space="preserve">, please contact </w:t>
      </w:r>
      <w:r w:rsidR="00D61617" w:rsidRPr="00D61617">
        <w:rPr>
          <w:rFonts w:cs="Calibri"/>
          <w:b/>
          <w:i/>
        </w:rPr>
        <w:t>a</w:t>
      </w:r>
      <w:r w:rsidRPr="00D61617">
        <w:rPr>
          <w:rFonts w:cs="Calibri"/>
          <w:b/>
          <w:i/>
        </w:rPr>
        <w:t xml:space="preserve"> </w:t>
      </w:r>
      <w:r w:rsidR="00830444" w:rsidRPr="00D61617">
        <w:rPr>
          <w:rFonts w:cs="Calibri"/>
          <w:b/>
          <w:i/>
        </w:rPr>
        <w:t xml:space="preserve">Duty Planner at the </w:t>
      </w:r>
      <w:r w:rsidRPr="00D61617">
        <w:rPr>
          <w:rFonts w:cs="Calibri"/>
          <w:b/>
          <w:i/>
          <w:snapToGrid w:val="0"/>
        </w:rPr>
        <w:t>Northland Regional Council.</w:t>
      </w:r>
    </w:p>
    <w:tbl>
      <w:tblPr>
        <w:tblW w:w="5000" w:type="pct"/>
        <w:tblBorders>
          <w:top w:val="single" w:sz="4" w:space="0" w:color="00544A" w:themeColor="accent1"/>
          <w:left w:val="single" w:sz="4" w:space="0" w:color="00544A" w:themeColor="accent1"/>
          <w:bottom w:val="single" w:sz="4" w:space="0" w:color="00544A" w:themeColor="accent1"/>
          <w:right w:val="single" w:sz="4" w:space="0" w:color="00544A" w:themeColor="accent1"/>
        </w:tblBorders>
        <w:tblLook w:val="0000" w:firstRow="0" w:lastRow="0" w:firstColumn="0" w:lastColumn="0" w:noHBand="0" w:noVBand="0"/>
      </w:tblPr>
      <w:tblGrid>
        <w:gridCol w:w="2400"/>
        <w:gridCol w:w="2399"/>
        <w:gridCol w:w="2399"/>
        <w:gridCol w:w="2397"/>
      </w:tblGrid>
      <w:tr w:rsidR="00380D17" w:rsidRPr="00D61617" w14:paraId="30F71EFD" w14:textId="77777777" w:rsidTr="00D61617">
        <w:trPr>
          <w:cantSplit/>
        </w:trPr>
        <w:tc>
          <w:tcPr>
            <w:tcW w:w="5000" w:type="pct"/>
            <w:gridSpan w:val="4"/>
            <w:tcBorders>
              <w:bottom w:val="single" w:sz="4" w:space="0" w:color="00544A" w:themeColor="accent1"/>
            </w:tcBorders>
            <w:shd w:val="clear" w:color="auto" w:fill="00544A" w:themeFill="accent1"/>
          </w:tcPr>
          <w:p w14:paraId="33006388" w14:textId="77777777" w:rsidR="00380D17" w:rsidRPr="00D61617" w:rsidRDefault="00380D17" w:rsidP="00380D17">
            <w:pPr>
              <w:rPr>
                <w:rFonts w:cs="Calibri"/>
                <w:b/>
                <w:bCs/>
                <w:sz w:val="24"/>
                <w:szCs w:val="24"/>
              </w:rPr>
            </w:pPr>
            <w:bookmarkStart w:id="0" w:name="_Hlk113016239"/>
            <w:r w:rsidRPr="00D61617">
              <w:rPr>
                <w:rFonts w:cs="Calibri"/>
                <w:b/>
                <w:bCs/>
                <w:sz w:val="24"/>
                <w:szCs w:val="24"/>
              </w:rPr>
              <w:t>Northland Regional Council offices:</w:t>
            </w:r>
          </w:p>
        </w:tc>
      </w:tr>
      <w:tr w:rsidR="00380D17" w:rsidRPr="00D61617" w14:paraId="32449286" w14:textId="77777777" w:rsidTr="00D61617">
        <w:tc>
          <w:tcPr>
            <w:tcW w:w="1251" w:type="pct"/>
            <w:tcBorders>
              <w:top w:val="single" w:sz="4" w:space="0" w:color="00544A" w:themeColor="accent1"/>
              <w:bottom w:val="nil"/>
              <w:right w:val="single" w:sz="4" w:space="0" w:color="00544A" w:themeColor="accent1"/>
            </w:tcBorders>
          </w:tcPr>
          <w:p w14:paraId="136CADCC" w14:textId="77777777" w:rsidR="00380D17" w:rsidRPr="00D61617" w:rsidRDefault="00380D17" w:rsidP="001264F2">
            <w:pPr>
              <w:rPr>
                <w:b/>
                <w:bCs/>
              </w:rPr>
            </w:pPr>
            <w:r w:rsidRPr="00D61617">
              <w:rPr>
                <w:b/>
                <w:bCs/>
              </w:rPr>
              <w:t>Whangārei Office</w:t>
            </w:r>
          </w:p>
        </w:tc>
        <w:tc>
          <w:tcPr>
            <w:tcW w:w="1250" w:type="pct"/>
            <w:tcBorders>
              <w:top w:val="single" w:sz="4" w:space="0" w:color="00544A" w:themeColor="accent1"/>
              <w:left w:val="single" w:sz="4" w:space="0" w:color="00544A" w:themeColor="accent1"/>
              <w:bottom w:val="nil"/>
              <w:right w:val="single" w:sz="4" w:space="0" w:color="00544A" w:themeColor="accent1"/>
            </w:tcBorders>
          </w:tcPr>
          <w:p w14:paraId="4B543570" w14:textId="77777777" w:rsidR="00380D17" w:rsidRPr="00D61617" w:rsidRDefault="00380D17" w:rsidP="001264F2">
            <w:pPr>
              <w:rPr>
                <w:b/>
                <w:bCs/>
              </w:rPr>
            </w:pPr>
            <w:r w:rsidRPr="00D61617">
              <w:rPr>
                <w:b/>
                <w:bCs/>
              </w:rPr>
              <w:t>Dargaville Office</w:t>
            </w:r>
          </w:p>
        </w:tc>
        <w:tc>
          <w:tcPr>
            <w:tcW w:w="1250" w:type="pct"/>
            <w:tcBorders>
              <w:top w:val="single" w:sz="4" w:space="0" w:color="00544A" w:themeColor="accent1"/>
              <w:left w:val="single" w:sz="4" w:space="0" w:color="00544A" w:themeColor="accent1"/>
              <w:bottom w:val="nil"/>
              <w:right w:val="single" w:sz="4" w:space="0" w:color="00544A" w:themeColor="accent1"/>
            </w:tcBorders>
          </w:tcPr>
          <w:p w14:paraId="7892EAB7" w14:textId="77777777" w:rsidR="00380D17" w:rsidRPr="00D61617" w:rsidRDefault="00380D17" w:rsidP="001264F2">
            <w:pPr>
              <w:rPr>
                <w:b/>
                <w:bCs/>
              </w:rPr>
            </w:pPr>
            <w:r w:rsidRPr="00D61617">
              <w:rPr>
                <w:b/>
                <w:bCs/>
              </w:rPr>
              <w:t>Kaitāia Office</w:t>
            </w:r>
          </w:p>
        </w:tc>
        <w:tc>
          <w:tcPr>
            <w:tcW w:w="1250" w:type="pct"/>
            <w:tcBorders>
              <w:top w:val="single" w:sz="4" w:space="0" w:color="00544A" w:themeColor="accent1"/>
              <w:left w:val="single" w:sz="4" w:space="0" w:color="00544A" w:themeColor="accent1"/>
              <w:bottom w:val="nil"/>
            </w:tcBorders>
          </w:tcPr>
          <w:p w14:paraId="3743774D" w14:textId="77777777" w:rsidR="00380D17" w:rsidRPr="00D61617" w:rsidRDefault="00380D17" w:rsidP="001264F2">
            <w:pPr>
              <w:rPr>
                <w:b/>
                <w:bCs/>
              </w:rPr>
            </w:pPr>
            <w:r w:rsidRPr="00D61617">
              <w:rPr>
                <w:b/>
                <w:bCs/>
              </w:rPr>
              <w:t>Waipapa Office</w:t>
            </w:r>
          </w:p>
        </w:tc>
      </w:tr>
      <w:tr w:rsidR="00380D17" w:rsidRPr="00D61617" w14:paraId="4761C683" w14:textId="77777777" w:rsidTr="00D61617">
        <w:tc>
          <w:tcPr>
            <w:tcW w:w="1251" w:type="pct"/>
            <w:tcBorders>
              <w:top w:val="nil"/>
              <w:bottom w:val="single" w:sz="4" w:space="0" w:color="00544A" w:themeColor="accent1"/>
              <w:right w:val="single" w:sz="4" w:space="0" w:color="00544A" w:themeColor="accent1"/>
            </w:tcBorders>
          </w:tcPr>
          <w:p w14:paraId="0BB5F873" w14:textId="77777777" w:rsidR="00380D17" w:rsidRPr="00D61617" w:rsidRDefault="00380D17" w:rsidP="001264F2">
            <w:pPr>
              <w:tabs>
                <w:tab w:val="right" w:pos="2046"/>
              </w:tabs>
              <w:rPr>
                <w:rFonts w:cs="Calibri"/>
                <w:sz w:val="20"/>
              </w:rPr>
            </w:pPr>
            <w:r w:rsidRPr="00D61617">
              <w:rPr>
                <w:rFonts w:cs="Calibri"/>
                <w:sz w:val="20"/>
              </w:rPr>
              <w:t>36 Water Street</w:t>
            </w:r>
          </w:p>
          <w:p w14:paraId="5F08F81E" w14:textId="77777777" w:rsidR="00380D17" w:rsidRPr="00D61617" w:rsidRDefault="00380D17" w:rsidP="001264F2">
            <w:pPr>
              <w:tabs>
                <w:tab w:val="right" w:pos="2046"/>
              </w:tabs>
              <w:rPr>
                <w:rFonts w:cs="Calibri"/>
                <w:sz w:val="20"/>
              </w:rPr>
            </w:pPr>
            <w:r w:rsidRPr="00D61617">
              <w:rPr>
                <w:rFonts w:cs="Calibri"/>
                <w:sz w:val="20"/>
              </w:rPr>
              <w:t>Whangārei 0110</w:t>
            </w:r>
          </w:p>
          <w:p w14:paraId="76237468" w14:textId="77777777" w:rsidR="00380D17" w:rsidRPr="00D61617" w:rsidRDefault="00380D17" w:rsidP="001264F2">
            <w:pPr>
              <w:tabs>
                <w:tab w:val="right" w:pos="2046"/>
              </w:tabs>
              <w:rPr>
                <w:rFonts w:cs="Calibri"/>
                <w:sz w:val="20"/>
              </w:rPr>
            </w:pPr>
          </w:p>
          <w:p w14:paraId="4935ADFF" w14:textId="77777777" w:rsidR="00380D17" w:rsidRPr="00D61617" w:rsidRDefault="00380D17" w:rsidP="001264F2">
            <w:pPr>
              <w:tabs>
                <w:tab w:val="right" w:pos="2046"/>
              </w:tabs>
              <w:rPr>
                <w:rFonts w:cs="Calibri"/>
                <w:sz w:val="20"/>
              </w:rPr>
            </w:pPr>
            <w:r w:rsidRPr="00D61617">
              <w:rPr>
                <w:rFonts w:cs="Calibri"/>
                <w:b/>
                <w:sz w:val="20"/>
              </w:rPr>
              <w:t>P</w:t>
            </w:r>
            <w:r w:rsidRPr="00D61617">
              <w:rPr>
                <w:rFonts w:cs="Calibri"/>
                <w:sz w:val="20"/>
              </w:rPr>
              <w:tab/>
              <w:t>0800 002 004</w:t>
            </w:r>
          </w:p>
          <w:p w14:paraId="2B60DEFD" w14:textId="77777777" w:rsidR="00380D17" w:rsidRPr="00D61617" w:rsidRDefault="00380D17" w:rsidP="001264F2">
            <w:pPr>
              <w:tabs>
                <w:tab w:val="right" w:pos="2046"/>
              </w:tabs>
              <w:rPr>
                <w:rFonts w:cs="Calibri"/>
                <w:sz w:val="20"/>
              </w:rPr>
            </w:pPr>
            <w:r w:rsidRPr="00D61617">
              <w:rPr>
                <w:rFonts w:cs="Calibri"/>
                <w:b/>
                <w:sz w:val="20"/>
              </w:rPr>
              <w:t>E</w:t>
            </w:r>
            <w:r w:rsidRPr="00D61617">
              <w:rPr>
                <w:rFonts w:cs="Calibri"/>
                <w:sz w:val="20"/>
              </w:rPr>
              <w:tab/>
              <w:t>info@nrc.govt.nz</w:t>
            </w:r>
          </w:p>
          <w:p w14:paraId="3E575119" w14:textId="77777777" w:rsidR="00380D17" w:rsidRPr="00D61617" w:rsidRDefault="00380D17" w:rsidP="001264F2">
            <w:pPr>
              <w:tabs>
                <w:tab w:val="right" w:pos="2046"/>
              </w:tabs>
              <w:rPr>
                <w:rFonts w:cs="Calibri"/>
                <w:sz w:val="20"/>
              </w:rPr>
            </w:pPr>
            <w:r w:rsidRPr="00D61617">
              <w:rPr>
                <w:rFonts w:cs="Calibri"/>
                <w:sz w:val="20"/>
              </w:rPr>
              <w:t>www.nrc.govt.nz</w:t>
            </w:r>
          </w:p>
        </w:tc>
        <w:tc>
          <w:tcPr>
            <w:tcW w:w="1250" w:type="pct"/>
            <w:tcBorders>
              <w:top w:val="nil"/>
              <w:left w:val="single" w:sz="4" w:space="0" w:color="00544A" w:themeColor="accent1"/>
              <w:bottom w:val="single" w:sz="4" w:space="0" w:color="00544A" w:themeColor="accent1"/>
              <w:right w:val="single" w:sz="4" w:space="0" w:color="00544A" w:themeColor="accent1"/>
            </w:tcBorders>
          </w:tcPr>
          <w:p w14:paraId="36CF06F9" w14:textId="77777777" w:rsidR="00380D17" w:rsidRPr="00D61617" w:rsidRDefault="00380D17" w:rsidP="001264F2">
            <w:pPr>
              <w:tabs>
                <w:tab w:val="right" w:pos="2046"/>
              </w:tabs>
              <w:rPr>
                <w:rFonts w:cs="Calibri"/>
                <w:sz w:val="20"/>
              </w:rPr>
            </w:pPr>
            <w:r w:rsidRPr="00D61617">
              <w:rPr>
                <w:rFonts w:cs="Calibri"/>
                <w:sz w:val="20"/>
              </w:rPr>
              <w:t>Ground Floor</w:t>
            </w:r>
          </w:p>
          <w:p w14:paraId="3F4B3E99" w14:textId="77777777" w:rsidR="00380D17" w:rsidRPr="00D61617" w:rsidRDefault="00380D17" w:rsidP="001264F2">
            <w:pPr>
              <w:tabs>
                <w:tab w:val="right" w:pos="2046"/>
              </w:tabs>
              <w:rPr>
                <w:rFonts w:cs="Calibri"/>
                <w:sz w:val="20"/>
              </w:rPr>
            </w:pPr>
            <w:r w:rsidRPr="00D61617">
              <w:rPr>
                <w:rFonts w:cs="Calibri"/>
                <w:sz w:val="20"/>
              </w:rPr>
              <w:t>32 Hokianga Road</w:t>
            </w:r>
          </w:p>
          <w:p w14:paraId="44AD39A4" w14:textId="77777777" w:rsidR="00380D17" w:rsidRPr="00D61617" w:rsidRDefault="00380D17" w:rsidP="001264F2">
            <w:pPr>
              <w:tabs>
                <w:tab w:val="right" w:pos="2046"/>
              </w:tabs>
              <w:rPr>
                <w:rFonts w:cs="Calibri"/>
                <w:sz w:val="20"/>
              </w:rPr>
            </w:pPr>
            <w:r w:rsidRPr="00D61617">
              <w:rPr>
                <w:rFonts w:cs="Calibri"/>
                <w:sz w:val="20"/>
              </w:rPr>
              <w:t>Dargaville 0310</w:t>
            </w:r>
          </w:p>
          <w:p w14:paraId="44891C0C" w14:textId="77777777" w:rsidR="00380D17" w:rsidRPr="00D61617" w:rsidRDefault="00380D17" w:rsidP="001264F2">
            <w:pPr>
              <w:tabs>
                <w:tab w:val="right" w:pos="2046"/>
              </w:tabs>
              <w:rPr>
                <w:rFonts w:cs="Calibri"/>
                <w:sz w:val="20"/>
              </w:rPr>
            </w:pPr>
            <w:r w:rsidRPr="00D61617">
              <w:rPr>
                <w:rFonts w:cs="Calibri"/>
                <w:b/>
                <w:sz w:val="20"/>
              </w:rPr>
              <w:t>P</w:t>
            </w:r>
            <w:r w:rsidRPr="00D61617">
              <w:rPr>
                <w:rFonts w:cs="Calibri"/>
                <w:sz w:val="20"/>
              </w:rPr>
              <w:tab/>
              <w:t>09 439 3300</w:t>
            </w:r>
          </w:p>
        </w:tc>
        <w:tc>
          <w:tcPr>
            <w:tcW w:w="1250" w:type="pct"/>
            <w:tcBorders>
              <w:top w:val="nil"/>
              <w:left w:val="single" w:sz="4" w:space="0" w:color="00544A" w:themeColor="accent1"/>
              <w:bottom w:val="single" w:sz="4" w:space="0" w:color="00544A" w:themeColor="accent1"/>
              <w:right w:val="single" w:sz="4" w:space="0" w:color="00544A" w:themeColor="accent1"/>
            </w:tcBorders>
          </w:tcPr>
          <w:p w14:paraId="5B05DF89" w14:textId="77777777" w:rsidR="00380D17" w:rsidRPr="00D61617" w:rsidRDefault="00380D17" w:rsidP="00D61617">
            <w:pPr>
              <w:rPr>
                <w:sz w:val="20"/>
              </w:rPr>
            </w:pPr>
            <w:r w:rsidRPr="00D61617">
              <w:rPr>
                <w:sz w:val="20"/>
              </w:rPr>
              <w:t>192 Commerce Street</w:t>
            </w:r>
          </w:p>
          <w:p w14:paraId="0B5D692F" w14:textId="77777777" w:rsidR="00380D17" w:rsidRPr="00D61617" w:rsidRDefault="00380D17" w:rsidP="00D61617">
            <w:pPr>
              <w:rPr>
                <w:sz w:val="20"/>
              </w:rPr>
            </w:pPr>
            <w:r w:rsidRPr="00D61617">
              <w:rPr>
                <w:sz w:val="20"/>
              </w:rPr>
              <w:t>Kaitāia 0410</w:t>
            </w:r>
          </w:p>
          <w:p w14:paraId="1998DE75" w14:textId="77777777" w:rsidR="00380D17" w:rsidRPr="00D61617" w:rsidRDefault="00380D17" w:rsidP="00D61617">
            <w:pPr>
              <w:rPr>
                <w:sz w:val="20"/>
              </w:rPr>
            </w:pPr>
          </w:p>
          <w:p w14:paraId="189AF2B1" w14:textId="77777777" w:rsidR="00380D17" w:rsidRPr="00D61617" w:rsidRDefault="00380D17" w:rsidP="00D61617">
            <w:pPr>
              <w:tabs>
                <w:tab w:val="right" w:pos="2045"/>
              </w:tabs>
            </w:pPr>
            <w:r w:rsidRPr="00D61617">
              <w:rPr>
                <w:b/>
                <w:sz w:val="20"/>
              </w:rPr>
              <w:t>P</w:t>
            </w:r>
            <w:r w:rsidRPr="00D61617">
              <w:rPr>
                <w:sz w:val="20"/>
              </w:rPr>
              <w:tab/>
              <w:t>09 408 6600</w:t>
            </w:r>
          </w:p>
        </w:tc>
        <w:tc>
          <w:tcPr>
            <w:tcW w:w="1250" w:type="pct"/>
            <w:tcBorders>
              <w:top w:val="nil"/>
              <w:left w:val="single" w:sz="4" w:space="0" w:color="00544A" w:themeColor="accent1"/>
              <w:bottom w:val="single" w:sz="4" w:space="0" w:color="00544A" w:themeColor="accent1"/>
            </w:tcBorders>
          </w:tcPr>
          <w:p w14:paraId="0B5D2F05" w14:textId="77777777" w:rsidR="00380D17" w:rsidRPr="00D61617" w:rsidRDefault="00380D17" w:rsidP="001264F2">
            <w:pPr>
              <w:tabs>
                <w:tab w:val="right" w:pos="2046"/>
              </w:tabs>
              <w:rPr>
                <w:rFonts w:cs="Calibri"/>
                <w:sz w:val="20"/>
              </w:rPr>
            </w:pPr>
            <w:r w:rsidRPr="00D61617">
              <w:rPr>
                <w:rFonts w:cs="Calibri"/>
                <w:sz w:val="20"/>
              </w:rPr>
              <w:t>Shop 9</w:t>
            </w:r>
          </w:p>
          <w:p w14:paraId="10E18792" w14:textId="77777777" w:rsidR="00380D17" w:rsidRPr="00D61617" w:rsidRDefault="00380D17" w:rsidP="001264F2">
            <w:pPr>
              <w:tabs>
                <w:tab w:val="right" w:pos="2046"/>
              </w:tabs>
              <w:rPr>
                <w:rFonts w:cs="Calibri"/>
                <w:sz w:val="20"/>
              </w:rPr>
            </w:pPr>
            <w:r w:rsidRPr="00D61617">
              <w:rPr>
                <w:rFonts w:cs="Calibri"/>
                <w:sz w:val="20"/>
              </w:rPr>
              <w:t>12 Klinac Lane</w:t>
            </w:r>
          </w:p>
          <w:p w14:paraId="371A9AB8" w14:textId="77777777" w:rsidR="00380D17" w:rsidRPr="00D61617" w:rsidRDefault="00380D17" w:rsidP="001264F2">
            <w:pPr>
              <w:tabs>
                <w:tab w:val="right" w:pos="2046"/>
              </w:tabs>
              <w:rPr>
                <w:rFonts w:cs="Calibri"/>
                <w:sz w:val="20"/>
              </w:rPr>
            </w:pPr>
            <w:r w:rsidRPr="00D61617">
              <w:rPr>
                <w:rFonts w:cs="Calibri"/>
                <w:sz w:val="20"/>
              </w:rPr>
              <w:t>Waipapa 0295</w:t>
            </w:r>
          </w:p>
          <w:p w14:paraId="12AE64E8" w14:textId="77777777" w:rsidR="00380D17" w:rsidRPr="00D61617" w:rsidRDefault="00380D17" w:rsidP="001264F2">
            <w:pPr>
              <w:tabs>
                <w:tab w:val="right" w:pos="2046"/>
              </w:tabs>
              <w:rPr>
                <w:rFonts w:cs="Calibri"/>
                <w:sz w:val="20"/>
              </w:rPr>
            </w:pPr>
            <w:r w:rsidRPr="00D61617">
              <w:rPr>
                <w:rFonts w:cs="Calibri"/>
                <w:b/>
                <w:sz w:val="20"/>
              </w:rPr>
              <w:t>P</w:t>
            </w:r>
            <w:r w:rsidRPr="00D61617">
              <w:rPr>
                <w:rFonts w:cs="Calibri"/>
                <w:sz w:val="20"/>
              </w:rPr>
              <w:tab/>
              <w:t>0800 002 004</w:t>
            </w:r>
          </w:p>
        </w:tc>
      </w:tr>
      <w:bookmarkEnd w:id="0"/>
    </w:tbl>
    <w:p w14:paraId="1CC2A0F0" w14:textId="77777777" w:rsidR="0036214C" w:rsidRPr="00D61617" w:rsidRDefault="0036214C">
      <w:pPr>
        <w:rPr>
          <w:rFonts w:cs="Calibri"/>
          <w:sz w:val="16"/>
        </w:rPr>
      </w:pPr>
    </w:p>
    <w:sectPr w:rsidR="0036214C" w:rsidRPr="00D61617" w:rsidSect="00E7470B">
      <w:headerReference w:type="even" r:id="rId14"/>
      <w:headerReference w:type="default" r:id="rId15"/>
      <w:footerReference w:type="even" r:id="rId16"/>
      <w:footerReference w:type="default" r:id="rId17"/>
      <w:headerReference w:type="first" r:id="rId18"/>
      <w:footerReference w:type="first" r:id="rId19"/>
      <w:pgSz w:w="11909" w:h="16834" w:code="9"/>
      <w:pgMar w:top="864" w:right="1152" w:bottom="576" w:left="1152" w:header="576" w:footer="504" w:gutter="0"/>
      <w:pgBorders w:offsetFrom="page">
        <w:top w:val="threeDEngrave" w:sz="24" w:space="18" w:color="00544A" w:themeColor="accent1"/>
        <w:left w:val="threeDEngrave" w:sz="24" w:space="24" w:color="00544A" w:themeColor="accent1"/>
        <w:bottom w:val="threeDEmboss" w:sz="24" w:space="18" w:color="00544A" w:themeColor="accent1"/>
        <w:right w:val="threeDEmboss" w:sz="24" w:space="24" w:color="00544A" w:themeColor="accent1"/>
      </w:pgBorders>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CC2A0F5" w14:textId="77777777" w:rsidR="003D7DD7" w:rsidRDefault="003D7DD7">
      <w:r>
        <w:separator/>
      </w:r>
    </w:p>
  </w:endnote>
  <w:endnote w:type="continuationSeparator" w:id="0">
    <w:p w14:paraId="1CC2A0F6" w14:textId="77777777" w:rsidR="003D7DD7" w:rsidRDefault="003D7DD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Monotype Sorts">
    <w:altName w:val="Symbol"/>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C2A0F9" w14:textId="77777777" w:rsidR="00927F1A" w:rsidRPr="003D46E0" w:rsidRDefault="00927F1A" w:rsidP="003D46E0">
    <w:pPr>
      <w:pStyle w:val="Footer"/>
      <w:pBdr>
        <w:top w:val="single" w:sz="18" w:space="1" w:color="00544A" w:themeColor="accent1"/>
      </w:pBdr>
      <w:tabs>
        <w:tab w:val="right" w:pos="9602"/>
      </w:tabs>
      <w:jc w:val="left"/>
      <w:rPr>
        <w:rFonts w:cs="Calibri"/>
        <w:b/>
        <w:i/>
        <w:sz w:val="16"/>
      </w:rPr>
    </w:pPr>
    <w:r w:rsidRPr="003D46E0">
      <w:rPr>
        <w:rFonts w:cs="Calibri"/>
        <w:b/>
      </w:rPr>
      <w:fldChar w:fldCharType="begin"/>
    </w:r>
    <w:r w:rsidRPr="003D46E0">
      <w:rPr>
        <w:rFonts w:cs="Calibri"/>
        <w:b/>
      </w:rPr>
      <w:instrText xml:space="preserve"> PAGE   \* MERGEFORMAT </w:instrText>
    </w:r>
    <w:r w:rsidRPr="003D46E0">
      <w:rPr>
        <w:rFonts w:cs="Calibri"/>
        <w:b/>
      </w:rPr>
      <w:fldChar w:fldCharType="separate"/>
    </w:r>
    <w:r w:rsidR="0052190C" w:rsidRPr="003D46E0">
      <w:rPr>
        <w:rFonts w:cs="Calibri"/>
        <w:b/>
        <w:noProof/>
      </w:rPr>
      <w:t>8</w:t>
    </w:r>
    <w:r w:rsidRPr="003D46E0">
      <w:rPr>
        <w:rFonts w:cs="Calibri"/>
        <w:b/>
        <w:noProof/>
      </w:rPr>
      <w:fldChar w:fldCharType="end"/>
    </w:r>
    <w:r w:rsidRPr="003D46E0">
      <w:rPr>
        <w:rFonts w:cs="Calibri"/>
        <w:noProof/>
      </w:rPr>
      <w:tab/>
    </w:r>
    <w:r w:rsidRPr="003D46E0">
      <w:rPr>
        <w:rFonts w:cs="Calibri"/>
        <w:b/>
        <w:i/>
        <w:sz w:val="16"/>
      </w:rPr>
      <w:t>ASSESSMENT OF ENVIRONMENTAL EFFECTS</w:t>
    </w:r>
  </w:p>
  <w:p w14:paraId="1CC2A0FA" w14:textId="34F5CCC4" w:rsidR="00D52C99" w:rsidRPr="003D46E0" w:rsidRDefault="00D52C99" w:rsidP="005F71CF">
    <w:pPr>
      <w:pStyle w:val="Footer"/>
      <w:tabs>
        <w:tab w:val="center" w:pos="5040"/>
      </w:tabs>
      <w:jc w:val="right"/>
      <w:rPr>
        <w:rFonts w:cs="Calibri"/>
        <w:sz w:val="12"/>
        <w:szCs w:val="12"/>
      </w:rPr>
    </w:pPr>
    <w:r w:rsidRPr="003D46E0">
      <w:rPr>
        <w:rStyle w:val="PageNumber"/>
        <w:rFonts w:ascii="Calibri" w:hAnsi="Calibri" w:cs="Calibri"/>
        <w:iCs/>
        <w:sz w:val="12"/>
        <w:szCs w:val="12"/>
      </w:rPr>
      <w:t xml:space="preserve">AEE6 </w:t>
    </w:r>
    <w:r w:rsidR="00D61617">
      <w:rPr>
        <w:rStyle w:val="PageNumber"/>
        <w:rFonts w:ascii="Calibri" w:hAnsi="Calibri" w:cs="Calibri"/>
        <w:iCs/>
        <w:sz w:val="12"/>
        <w:szCs w:val="12"/>
      </w:rPr>
      <w:t>MARCH 2023</w:t>
    </w:r>
    <w:r w:rsidRPr="003D46E0">
      <w:rPr>
        <w:rStyle w:val="PageNumber"/>
        <w:rFonts w:ascii="Calibri" w:hAnsi="Calibri" w:cs="Calibri"/>
        <w:iCs/>
        <w:sz w:val="12"/>
        <w:szCs w:val="12"/>
      </w:rPr>
      <w:t xml:space="preserve"> (REVISION </w:t>
    </w:r>
    <w:r w:rsidR="009225CF">
      <w:rPr>
        <w:rStyle w:val="PageNumber"/>
        <w:rFonts w:ascii="Calibri" w:hAnsi="Calibri" w:cs="Calibri"/>
        <w:iCs/>
        <w:sz w:val="12"/>
        <w:szCs w:val="12"/>
      </w:rPr>
      <w:t>7</w:t>
    </w:r>
    <w:r w:rsidRPr="003D46E0">
      <w:rPr>
        <w:rStyle w:val="PageNumber"/>
        <w:rFonts w:ascii="Calibri" w:hAnsi="Calibri" w:cs="Calibri"/>
        <w:iCs/>
        <w:sz w:val="12"/>
        <w:szCs w:val="1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C2A0FB" w14:textId="77777777" w:rsidR="00927F1A" w:rsidRPr="003D46E0" w:rsidRDefault="00927F1A" w:rsidP="003D46E0">
    <w:pPr>
      <w:pStyle w:val="Footer"/>
      <w:pBdr>
        <w:top w:val="single" w:sz="18" w:space="1" w:color="00544A" w:themeColor="accent1"/>
      </w:pBdr>
      <w:tabs>
        <w:tab w:val="right" w:pos="9602"/>
      </w:tabs>
      <w:jc w:val="left"/>
      <w:rPr>
        <w:rFonts w:cs="Calibri"/>
        <w:b/>
        <w:i/>
        <w:sz w:val="16"/>
      </w:rPr>
    </w:pPr>
    <w:r w:rsidRPr="003D46E0">
      <w:rPr>
        <w:rFonts w:cs="Calibri"/>
        <w:b/>
        <w:i/>
        <w:sz w:val="16"/>
      </w:rPr>
      <w:t>ASSESSMENT OF ENVIRONMENTAL EFFECTS</w:t>
    </w:r>
    <w:r w:rsidRPr="003D46E0">
      <w:rPr>
        <w:rFonts w:cs="Calibri"/>
        <w:b/>
        <w:i/>
        <w:sz w:val="16"/>
      </w:rPr>
      <w:tab/>
    </w:r>
    <w:r w:rsidRPr="003D46E0">
      <w:rPr>
        <w:rFonts w:cs="Calibri"/>
        <w:b/>
        <w:noProof/>
      </w:rPr>
      <w:fldChar w:fldCharType="begin"/>
    </w:r>
    <w:r w:rsidRPr="003D46E0">
      <w:rPr>
        <w:rFonts w:cs="Calibri"/>
        <w:b/>
        <w:noProof/>
      </w:rPr>
      <w:instrText xml:space="preserve"> PAGE   \* MERGEFORMAT </w:instrText>
    </w:r>
    <w:r w:rsidRPr="003D46E0">
      <w:rPr>
        <w:rFonts w:cs="Calibri"/>
        <w:b/>
        <w:noProof/>
      </w:rPr>
      <w:fldChar w:fldCharType="separate"/>
    </w:r>
    <w:r w:rsidR="0052190C" w:rsidRPr="003D46E0">
      <w:rPr>
        <w:rFonts w:cs="Calibri"/>
        <w:b/>
        <w:noProof/>
      </w:rPr>
      <w:t>7</w:t>
    </w:r>
    <w:r w:rsidRPr="003D46E0">
      <w:rPr>
        <w:rFonts w:cs="Calibri"/>
        <w:b/>
        <w:noProof/>
      </w:rPr>
      <w:fldChar w:fldCharType="end"/>
    </w:r>
  </w:p>
  <w:p w14:paraId="1CC2A0FC" w14:textId="463A0671" w:rsidR="00D52C99" w:rsidRPr="003D46E0" w:rsidRDefault="00D52C99" w:rsidP="005F71CF">
    <w:pPr>
      <w:pStyle w:val="Footer"/>
      <w:jc w:val="left"/>
      <w:rPr>
        <w:rFonts w:cs="Calibri"/>
        <w:sz w:val="12"/>
        <w:szCs w:val="12"/>
      </w:rPr>
    </w:pPr>
    <w:r w:rsidRPr="003D46E0">
      <w:rPr>
        <w:rStyle w:val="PageNumber"/>
        <w:rFonts w:ascii="Calibri" w:hAnsi="Calibri" w:cs="Calibri"/>
        <w:iCs/>
        <w:sz w:val="12"/>
        <w:szCs w:val="12"/>
      </w:rPr>
      <w:t xml:space="preserve">AEE6 </w:t>
    </w:r>
    <w:r w:rsidR="00D61617">
      <w:rPr>
        <w:rStyle w:val="PageNumber"/>
        <w:rFonts w:ascii="Calibri" w:hAnsi="Calibri" w:cs="Calibri"/>
        <w:iCs/>
        <w:sz w:val="12"/>
        <w:szCs w:val="12"/>
      </w:rPr>
      <w:t>MARCH 2023</w:t>
    </w:r>
    <w:r w:rsidRPr="003D46E0">
      <w:rPr>
        <w:rStyle w:val="PageNumber"/>
        <w:rFonts w:ascii="Calibri" w:hAnsi="Calibri" w:cs="Calibri"/>
        <w:iCs/>
        <w:sz w:val="12"/>
        <w:szCs w:val="12"/>
      </w:rPr>
      <w:t xml:space="preserve"> (REVISION </w:t>
    </w:r>
    <w:r w:rsidR="009225CF">
      <w:rPr>
        <w:rStyle w:val="PageNumber"/>
        <w:rFonts w:ascii="Calibri" w:hAnsi="Calibri" w:cs="Calibri"/>
        <w:iCs/>
        <w:sz w:val="12"/>
        <w:szCs w:val="12"/>
      </w:rPr>
      <w:t>7</w:t>
    </w:r>
    <w:r w:rsidRPr="003D46E0">
      <w:rPr>
        <w:rStyle w:val="PageNumber"/>
        <w:rFonts w:ascii="Calibri" w:hAnsi="Calibri" w:cs="Calibri"/>
        <w:iCs/>
        <w:sz w:val="12"/>
        <w:szCs w:val="12"/>
      </w:rPr>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C2A0FE" w14:textId="77777777" w:rsidR="00927F1A" w:rsidRPr="003D46E0" w:rsidRDefault="00927F1A" w:rsidP="003D46E0">
    <w:pPr>
      <w:pStyle w:val="Footer"/>
      <w:pBdr>
        <w:top w:val="single" w:sz="18" w:space="1" w:color="00544A" w:themeColor="accent1"/>
      </w:pBdr>
      <w:jc w:val="left"/>
      <w:rPr>
        <w:rFonts w:cs="Calibri"/>
        <w:b/>
        <w:i/>
        <w:sz w:val="16"/>
      </w:rPr>
    </w:pPr>
    <w:r w:rsidRPr="003D46E0">
      <w:rPr>
        <w:rFonts w:cs="Calibri"/>
        <w:b/>
        <w:i/>
        <w:sz w:val="16"/>
      </w:rPr>
      <w:t>ASSESSMENT OF ENVIRONMENTAL EFFECTS</w:t>
    </w:r>
  </w:p>
  <w:p w14:paraId="1CC2A0FF" w14:textId="7C7C66E3" w:rsidR="00D52C99" w:rsidRPr="003D46E0" w:rsidRDefault="00D52C99" w:rsidP="005F71CF">
    <w:pPr>
      <w:pStyle w:val="Footer"/>
      <w:tabs>
        <w:tab w:val="center" w:pos="5040"/>
      </w:tabs>
      <w:jc w:val="left"/>
      <w:rPr>
        <w:rStyle w:val="PageNumber"/>
        <w:rFonts w:ascii="Calibri" w:hAnsi="Calibri" w:cs="Calibri"/>
        <w:sz w:val="12"/>
        <w:szCs w:val="12"/>
      </w:rPr>
    </w:pPr>
    <w:r w:rsidRPr="003D46E0">
      <w:rPr>
        <w:rStyle w:val="PageNumber"/>
        <w:rFonts w:ascii="Calibri" w:hAnsi="Calibri" w:cs="Calibri"/>
        <w:iCs/>
        <w:sz w:val="12"/>
        <w:szCs w:val="12"/>
      </w:rPr>
      <w:t xml:space="preserve">AEE6 </w:t>
    </w:r>
    <w:r w:rsidR="00D61617">
      <w:rPr>
        <w:rStyle w:val="PageNumber"/>
        <w:rFonts w:ascii="Calibri" w:hAnsi="Calibri" w:cs="Calibri"/>
        <w:iCs/>
        <w:sz w:val="12"/>
        <w:szCs w:val="12"/>
      </w:rPr>
      <w:t>MARCH 2023</w:t>
    </w:r>
    <w:r w:rsidRPr="003D46E0">
      <w:rPr>
        <w:rStyle w:val="PageNumber"/>
        <w:rFonts w:ascii="Calibri" w:hAnsi="Calibri" w:cs="Calibri"/>
        <w:iCs/>
        <w:sz w:val="12"/>
        <w:szCs w:val="12"/>
      </w:rPr>
      <w:t xml:space="preserve"> (REVISION </w:t>
    </w:r>
    <w:r w:rsidR="009225CF">
      <w:rPr>
        <w:rStyle w:val="PageNumber"/>
        <w:rFonts w:ascii="Calibri" w:hAnsi="Calibri" w:cs="Calibri"/>
        <w:iCs/>
        <w:sz w:val="12"/>
        <w:szCs w:val="12"/>
      </w:rPr>
      <w:t>7</w:t>
    </w:r>
    <w:r w:rsidRPr="003D46E0">
      <w:rPr>
        <w:rStyle w:val="PageNumber"/>
        <w:rFonts w:ascii="Calibri" w:hAnsi="Calibri" w:cs="Calibri"/>
        <w:iCs/>
        <w:sz w:val="12"/>
        <w:szCs w:val="12"/>
      </w:rPr>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CC2A0F3" w14:textId="77777777" w:rsidR="003D7DD7" w:rsidRDefault="003D7DD7">
      <w:r>
        <w:separator/>
      </w:r>
    </w:p>
  </w:footnote>
  <w:footnote w:type="continuationSeparator" w:id="0">
    <w:p w14:paraId="1CC2A0F4" w14:textId="77777777" w:rsidR="003D7DD7" w:rsidRDefault="003D7DD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C2A0F7" w14:textId="4E280933" w:rsidR="00D52C99" w:rsidRPr="003D46E0" w:rsidRDefault="00D52C99" w:rsidP="00D61617">
    <w:pPr>
      <w:pStyle w:val="Header"/>
      <w:pBdr>
        <w:bottom w:val="single" w:sz="18" w:space="1" w:color="00544A" w:themeColor="accent1"/>
      </w:pBdr>
      <w:jc w:val="left"/>
      <w:rPr>
        <w:rFonts w:cs="Calibri"/>
        <w:b/>
        <w:bCs/>
        <w:color w:val="000000"/>
        <w:sz w:val="28"/>
        <w:szCs w:val="28"/>
      </w:rPr>
    </w:pPr>
    <w:r w:rsidRPr="003D46E0">
      <w:rPr>
        <w:rFonts w:cs="Calibri"/>
        <w:b/>
        <w:bCs/>
        <w:color w:val="000000"/>
        <w:sz w:val="28"/>
        <w:szCs w:val="28"/>
      </w:rPr>
      <w:t>Earthworks (Minor Effects) – AEE 6</w:t>
    </w:r>
  </w:p>
  <w:p w14:paraId="70F5B5E0" w14:textId="77777777" w:rsidR="003D46E0" w:rsidRPr="00D61617" w:rsidRDefault="003D46E0" w:rsidP="003D46E0">
    <w:pPr>
      <w:pStyle w:val="Header"/>
      <w:tabs>
        <w:tab w:val="left" w:pos="0"/>
        <w:tab w:val="left" w:leader="dot" w:pos="3600"/>
      </w:tabs>
      <w:jc w:val="left"/>
      <w:rPr>
        <w:rFonts w:cs="Calibri"/>
        <w:color w:val="000000"/>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C2A0F8" w14:textId="4758C4C4" w:rsidR="00D52C99" w:rsidRPr="003D46E0" w:rsidRDefault="00D52C99" w:rsidP="00D61617">
    <w:pPr>
      <w:pStyle w:val="Header"/>
      <w:pBdr>
        <w:bottom w:val="single" w:sz="18" w:space="1" w:color="00544A" w:themeColor="accent1"/>
      </w:pBdr>
      <w:jc w:val="right"/>
      <w:rPr>
        <w:rFonts w:cs="Calibri"/>
        <w:b/>
        <w:bCs/>
        <w:color w:val="000000"/>
        <w:sz w:val="28"/>
        <w:szCs w:val="28"/>
      </w:rPr>
    </w:pPr>
    <w:r w:rsidRPr="003D46E0">
      <w:rPr>
        <w:rFonts w:cs="Calibri"/>
        <w:b/>
        <w:bCs/>
        <w:color w:val="000000"/>
        <w:sz w:val="28"/>
        <w:szCs w:val="28"/>
      </w:rPr>
      <w:t>Earthworks (Minor Effects) – AEE 6</w:t>
    </w:r>
  </w:p>
  <w:p w14:paraId="338161A7" w14:textId="77777777" w:rsidR="003D46E0" w:rsidRPr="00D61617" w:rsidRDefault="003D46E0" w:rsidP="003D46E0">
    <w:pPr>
      <w:pStyle w:val="Header"/>
      <w:tabs>
        <w:tab w:val="left" w:pos="0"/>
        <w:tab w:val="left" w:leader="dot" w:pos="3600"/>
      </w:tabs>
      <w:jc w:val="right"/>
      <w:rPr>
        <w:rFonts w:cs="Calibri"/>
        <w:color w:val="000000"/>
        <w:sz w:val="22"/>
        <w:szCs w:val="2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C2A0FD" w14:textId="68E30AA5" w:rsidR="00D52C99" w:rsidRPr="00C171F1" w:rsidRDefault="00D52C99" w:rsidP="00D61617">
    <w:pPr>
      <w:pStyle w:val="Header"/>
      <w:pBdr>
        <w:bottom w:val="single" w:sz="18" w:space="1" w:color="00544A" w:themeColor="accent1"/>
      </w:pBdr>
      <w:jc w:val="right"/>
      <w:rPr>
        <w:rFonts w:cs="Calibri"/>
        <w:b/>
        <w:bCs/>
        <w:color w:val="000000"/>
        <w:sz w:val="28"/>
        <w:szCs w:val="28"/>
      </w:rPr>
    </w:pPr>
    <w:bookmarkStart w:id="1" w:name="_Hlk119049671"/>
    <w:r w:rsidRPr="00C171F1">
      <w:rPr>
        <w:rFonts w:cs="Calibri"/>
        <w:b/>
        <w:bCs/>
        <w:color w:val="000000"/>
        <w:sz w:val="28"/>
        <w:szCs w:val="28"/>
      </w:rPr>
      <w:t>Earthworks (Minor Effects) – AEE 6</w:t>
    </w:r>
  </w:p>
  <w:bookmarkEnd w:id="1"/>
  <w:p w14:paraId="356AF9C4" w14:textId="77777777" w:rsidR="00C171F1" w:rsidRPr="00D61617" w:rsidRDefault="00C171F1" w:rsidP="00C171F1">
    <w:pPr>
      <w:pStyle w:val="Header"/>
      <w:tabs>
        <w:tab w:val="left" w:pos="0"/>
        <w:tab w:val="left" w:leader="dot" w:pos="3600"/>
        <w:tab w:val="right" w:pos="9540"/>
      </w:tabs>
      <w:jc w:val="left"/>
      <w:rPr>
        <w:rFonts w:cs="Calibri"/>
        <w:color w:val="000000"/>
        <w:sz w:val="18"/>
        <w:szCs w:val="1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4A12BF"/>
    <w:multiLevelType w:val="hybridMultilevel"/>
    <w:tmpl w:val="971EEA5C"/>
    <w:lvl w:ilvl="0" w:tplc="CB2CE0BC">
      <w:start w:val="1"/>
      <w:numFmt w:val="bullet"/>
      <w:lvlText w:val=""/>
      <w:lvlJc w:val="left"/>
      <w:pPr>
        <w:ind w:left="1800" w:hanging="360"/>
      </w:pPr>
      <w:rPr>
        <w:rFonts w:ascii="Wingdings" w:hAnsi="Wingdings" w:hint="default"/>
      </w:rPr>
    </w:lvl>
    <w:lvl w:ilvl="1" w:tplc="14090003" w:tentative="1">
      <w:start w:val="1"/>
      <w:numFmt w:val="bullet"/>
      <w:lvlText w:val="o"/>
      <w:lvlJc w:val="left"/>
      <w:pPr>
        <w:ind w:left="2520" w:hanging="360"/>
      </w:pPr>
      <w:rPr>
        <w:rFonts w:ascii="Courier New" w:hAnsi="Courier New" w:cs="Courier New" w:hint="default"/>
      </w:rPr>
    </w:lvl>
    <w:lvl w:ilvl="2" w:tplc="14090005" w:tentative="1">
      <w:start w:val="1"/>
      <w:numFmt w:val="bullet"/>
      <w:lvlText w:val=""/>
      <w:lvlJc w:val="left"/>
      <w:pPr>
        <w:ind w:left="3240" w:hanging="360"/>
      </w:pPr>
      <w:rPr>
        <w:rFonts w:ascii="Wingdings" w:hAnsi="Wingdings" w:hint="default"/>
      </w:rPr>
    </w:lvl>
    <w:lvl w:ilvl="3" w:tplc="14090001" w:tentative="1">
      <w:start w:val="1"/>
      <w:numFmt w:val="bullet"/>
      <w:lvlText w:val=""/>
      <w:lvlJc w:val="left"/>
      <w:pPr>
        <w:ind w:left="3960" w:hanging="360"/>
      </w:pPr>
      <w:rPr>
        <w:rFonts w:ascii="Symbol" w:hAnsi="Symbol" w:hint="default"/>
      </w:rPr>
    </w:lvl>
    <w:lvl w:ilvl="4" w:tplc="14090003" w:tentative="1">
      <w:start w:val="1"/>
      <w:numFmt w:val="bullet"/>
      <w:lvlText w:val="o"/>
      <w:lvlJc w:val="left"/>
      <w:pPr>
        <w:ind w:left="4680" w:hanging="360"/>
      </w:pPr>
      <w:rPr>
        <w:rFonts w:ascii="Courier New" w:hAnsi="Courier New" w:cs="Courier New" w:hint="default"/>
      </w:rPr>
    </w:lvl>
    <w:lvl w:ilvl="5" w:tplc="14090005" w:tentative="1">
      <w:start w:val="1"/>
      <w:numFmt w:val="bullet"/>
      <w:lvlText w:val=""/>
      <w:lvlJc w:val="left"/>
      <w:pPr>
        <w:ind w:left="5400" w:hanging="360"/>
      </w:pPr>
      <w:rPr>
        <w:rFonts w:ascii="Wingdings" w:hAnsi="Wingdings" w:hint="default"/>
      </w:rPr>
    </w:lvl>
    <w:lvl w:ilvl="6" w:tplc="14090001" w:tentative="1">
      <w:start w:val="1"/>
      <w:numFmt w:val="bullet"/>
      <w:lvlText w:val=""/>
      <w:lvlJc w:val="left"/>
      <w:pPr>
        <w:ind w:left="6120" w:hanging="360"/>
      </w:pPr>
      <w:rPr>
        <w:rFonts w:ascii="Symbol" w:hAnsi="Symbol" w:hint="default"/>
      </w:rPr>
    </w:lvl>
    <w:lvl w:ilvl="7" w:tplc="14090003" w:tentative="1">
      <w:start w:val="1"/>
      <w:numFmt w:val="bullet"/>
      <w:lvlText w:val="o"/>
      <w:lvlJc w:val="left"/>
      <w:pPr>
        <w:ind w:left="6840" w:hanging="360"/>
      </w:pPr>
      <w:rPr>
        <w:rFonts w:ascii="Courier New" w:hAnsi="Courier New" w:cs="Courier New" w:hint="default"/>
      </w:rPr>
    </w:lvl>
    <w:lvl w:ilvl="8" w:tplc="14090005" w:tentative="1">
      <w:start w:val="1"/>
      <w:numFmt w:val="bullet"/>
      <w:lvlText w:val=""/>
      <w:lvlJc w:val="left"/>
      <w:pPr>
        <w:ind w:left="7560" w:hanging="360"/>
      </w:pPr>
      <w:rPr>
        <w:rFonts w:ascii="Wingdings" w:hAnsi="Wingdings" w:hint="default"/>
      </w:rPr>
    </w:lvl>
  </w:abstractNum>
  <w:abstractNum w:abstractNumId="1" w15:restartNumberingAfterBreak="0">
    <w:nsid w:val="06A053E7"/>
    <w:multiLevelType w:val="singleLevel"/>
    <w:tmpl w:val="0C090017"/>
    <w:lvl w:ilvl="0">
      <w:start w:val="1"/>
      <w:numFmt w:val="lowerLetter"/>
      <w:lvlText w:val="%1)"/>
      <w:lvlJc w:val="left"/>
      <w:pPr>
        <w:tabs>
          <w:tab w:val="num" w:pos="360"/>
        </w:tabs>
        <w:ind w:left="360" w:hanging="360"/>
      </w:pPr>
    </w:lvl>
  </w:abstractNum>
  <w:abstractNum w:abstractNumId="2" w15:restartNumberingAfterBreak="0">
    <w:nsid w:val="0873504C"/>
    <w:multiLevelType w:val="singleLevel"/>
    <w:tmpl w:val="01321EEA"/>
    <w:lvl w:ilvl="0">
      <w:numFmt w:val="bullet"/>
      <w:lvlText w:val=""/>
      <w:lvlJc w:val="left"/>
      <w:pPr>
        <w:tabs>
          <w:tab w:val="num" w:pos="1440"/>
        </w:tabs>
        <w:ind w:left="1440" w:hanging="1440"/>
      </w:pPr>
      <w:rPr>
        <w:rFonts w:ascii="Monotype Sorts" w:hAnsi="Monotype Sorts" w:hint="default"/>
      </w:rPr>
    </w:lvl>
  </w:abstractNum>
  <w:abstractNum w:abstractNumId="3" w15:restartNumberingAfterBreak="0">
    <w:nsid w:val="08973EC4"/>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4" w15:restartNumberingAfterBreak="0">
    <w:nsid w:val="0DB17290"/>
    <w:multiLevelType w:val="singleLevel"/>
    <w:tmpl w:val="08090007"/>
    <w:lvl w:ilvl="0">
      <w:start w:val="1"/>
      <w:numFmt w:val="bullet"/>
      <w:lvlText w:val=""/>
      <w:lvlJc w:val="left"/>
      <w:pPr>
        <w:tabs>
          <w:tab w:val="num" w:pos="360"/>
        </w:tabs>
        <w:ind w:left="360" w:hanging="360"/>
      </w:pPr>
      <w:rPr>
        <w:rFonts w:ascii="Wingdings" w:hAnsi="Wingdings" w:hint="default"/>
        <w:sz w:val="16"/>
      </w:rPr>
    </w:lvl>
  </w:abstractNum>
  <w:abstractNum w:abstractNumId="5" w15:restartNumberingAfterBreak="0">
    <w:nsid w:val="11FA4A49"/>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6" w15:restartNumberingAfterBreak="0">
    <w:nsid w:val="18DC6EE9"/>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7" w15:restartNumberingAfterBreak="0">
    <w:nsid w:val="192E32D3"/>
    <w:multiLevelType w:val="singleLevel"/>
    <w:tmpl w:val="01321EEA"/>
    <w:lvl w:ilvl="0">
      <w:numFmt w:val="bullet"/>
      <w:lvlText w:val=""/>
      <w:lvlJc w:val="left"/>
      <w:pPr>
        <w:tabs>
          <w:tab w:val="num" w:pos="1440"/>
        </w:tabs>
        <w:ind w:left="1440" w:hanging="1440"/>
      </w:pPr>
      <w:rPr>
        <w:rFonts w:ascii="Monotype Sorts" w:hAnsi="Monotype Sorts" w:hint="default"/>
      </w:rPr>
    </w:lvl>
  </w:abstractNum>
  <w:abstractNum w:abstractNumId="8" w15:restartNumberingAfterBreak="0">
    <w:nsid w:val="1BAA0AD8"/>
    <w:multiLevelType w:val="singleLevel"/>
    <w:tmpl w:val="08090007"/>
    <w:lvl w:ilvl="0">
      <w:start w:val="1"/>
      <w:numFmt w:val="bullet"/>
      <w:lvlText w:val=""/>
      <w:lvlJc w:val="left"/>
      <w:pPr>
        <w:tabs>
          <w:tab w:val="num" w:pos="360"/>
        </w:tabs>
        <w:ind w:left="360" w:hanging="360"/>
      </w:pPr>
      <w:rPr>
        <w:rFonts w:ascii="Wingdings" w:hAnsi="Wingdings" w:hint="default"/>
        <w:sz w:val="16"/>
      </w:rPr>
    </w:lvl>
  </w:abstractNum>
  <w:abstractNum w:abstractNumId="9" w15:restartNumberingAfterBreak="0">
    <w:nsid w:val="1D921634"/>
    <w:multiLevelType w:val="singleLevel"/>
    <w:tmpl w:val="0C09000F"/>
    <w:lvl w:ilvl="0">
      <w:start w:val="1"/>
      <w:numFmt w:val="decimal"/>
      <w:lvlText w:val="%1."/>
      <w:lvlJc w:val="left"/>
      <w:pPr>
        <w:tabs>
          <w:tab w:val="num" w:pos="360"/>
        </w:tabs>
        <w:ind w:left="360" w:hanging="360"/>
      </w:pPr>
    </w:lvl>
  </w:abstractNum>
  <w:abstractNum w:abstractNumId="10" w15:restartNumberingAfterBreak="0">
    <w:nsid w:val="1E217CB6"/>
    <w:multiLevelType w:val="singleLevel"/>
    <w:tmpl w:val="D6EEFF92"/>
    <w:lvl w:ilvl="0">
      <w:numFmt w:val="bullet"/>
      <w:lvlText w:val=""/>
      <w:lvlJc w:val="left"/>
      <w:pPr>
        <w:tabs>
          <w:tab w:val="num" w:pos="1440"/>
        </w:tabs>
        <w:ind w:left="1440" w:hanging="1440"/>
      </w:pPr>
      <w:rPr>
        <w:rFonts w:ascii="Monotype Sorts" w:hAnsi="Monotype Sorts" w:hint="default"/>
        <w:sz w:val="32"/>
      </w:rPr>
    </w:lvl>
  </w:abstractNum>
  <w:abstractNum w:abstractNumId="11" w15:restartNumberingAfterBreak="0">
    <w:nsid w:val="237D2E7C"/>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12" w15:restartNumberingAfterBreak="0">
    <w:nsid w:val="23D840FD"/>
    <w:multiLevelType w:val="singleLevel"/>
    <w:tmpl w:val="0FBCDCA8"/>
    <w:lvl w:ilvl="0">
      <w:start w:val="1"/>
      <w:numFmt w:val="bullet"/>
      <w:lvlText w:val=""/>
      <w:lvlJc w:val="left"/>
      <w:pPr>
        <w:tabs>
          <w:tab w:val="num" w:pos="360"/>
        </w:tabs>
        <w:ind w:left="360" w:hanging="360"/>
      </w:pPr>
      <w:rPr>
        <w:rFonts w:ascii="Symbol" w:hAnsi="Symbol" w:hint="default"/>
      </w:rPr>
    </w:lvl>
  </w:abstractNum>
  <w:abstractNum w:abstractNumId="13" w15:restartNumberingAfterBreak="0">
    <w:nsid w:val="250A37DC"/>
    <w:multiLevelType w:val="hybridMultilevel"/>
    <w:tmpl w:val="4B82478A"/>
    <w:lvl w:ilvl="0" w:tplc="CB2CE0BC">
      <w:start w:val="1"/>
      <w:numFmt w:val="bullet"/>
      <w:lvlText w:val=""/>
      <w:lvlJc w:val="left"/>
      <w:pPr>
        <w:ind w:left="1800" w:hanging="360"/>
      </w:pPr>
      <w:rPr>
        <w:rFonts w:ascii="Wingdings" w:hAnsi="Wingdings" w:hint="default"/>
      </w:rPr>
    </w:lvl>
    <w:lvl w:ilvl="1" w:tplc="14090003" w:tentative="1">
      <w:start w:val="1"/>
      <w:numFmt w:val="bullet"/>
      <w:lvlText w:val="o"/>
      <w:lvlJc w:val="left"/>
      <w:pPr>
        <w:ind w:left="2520" w:hanging="360"/>
      </w:pPr>
      <w:rPr>
        <w:rFonts w:ascii="Courier New" w:hAnsi="Courier New" w:cs="Courier New" w:hint="default"/>
      </w:rPr>
    </w:lvl>
    <w:lvl w:ilvl="2" w:tplc="14090005" w:tentative="1">
      <w:start w:val="1"/>
      <w:numFmt w:val="bullet"/>
      <w:lvlText w:val=""/>
      <w:lvlJc w:val="left"/>
      <w:pPr>
        <w:ind w:left="3240" w:hanging="360"/>
      </w:pPr>
      <w:rPr>
        <w:rFonts w:ascii="Wingdings" w:hAnsi="Wingdings" w:hint="default"/>
      </w:rPr>
    </w:lvl>
    <w:lvl w:ilvl="3" w:tplc="14090001" w:tentative="1">
      <w:start w:val="1"/>
      <w:numFmt w:val="bullet"/>
      <w:lvlText w:val=""/>
      <w:lvlJc w:val="left"/>
      <w:pPr>
        <w:ind w:left="3960" w:hanging="360"/>
      </w:pPr>
      <w:rPr>
        <w:rFonts w:ascii="Symbol" w:hAnsi="Symbol" w:hint="default"/>
      </w:rPr>
    </w:lvl>
    <w:lvl w:ilvl="4" w:tplc="14090003" w:tentative="1">
      <w:start w:val="1"/>
      <w:numFmt w:val="bullet"/>
      <w:lvlText w:val="o"/>
      <w:lvlJc w:val="left"/>
      <w:pPr>
        <w:ind w:left="4680" w:hanging="360"/>
      </w:pPr>
      <w:rPr>
        <w:rFonts w:ascii="Courier New" w:hAnsi="Courier New" w:cs="Courier New" w:hint="default"/>
      </w:rPr>
    </w:lvl>
    <w:lvl w:ilvl="5" w:tplc="14090005" w:tentative="1">
      <w:start w:val="1"/>
      <w:numFmt w:val="bullet"/>
      <w:lvlText w:val=""/>
      <w:lvlJc w:val="left"/>
      <w:pPr>
        <w:ind w:left="5400" w:hanging="360"/>
      </w:pPr>
      <w:rPr>
        <w:rFonts w:ascii="Wingdings" w:hAnsi="Wingdings" w:hint="default"/>
      </w:rPr>
    </w:lvl>
    <w:lvl w:ilvl="6" w:tplc="14090001" w:tentative="1">
      <w:start w:val="1"/>
      <w:numFmt w:val="bullet"/>
      <w:lvlText w:val=""/>
      <w:lvlJc w:val="left"/>
      <w:pPr>
        <w:ind w:left="6120" w:hanging="360"/>
      </w:pPr>
      <w:rPr>
        <w:rFonts w:ascii="Symbol" w:hAnsi="Symbol" w:hint="default"/>
      </w:rPr>
    </w:lvl>
    <w:lvl w:ilvl="7" w:tplc="14090003" w:tentative="1">
      <w:start w:val="1"/>
      <w:numFmt w:val="bullet"/>
      <w:lvlText w:val="o"/>
      <w:lvlJc w:val="left"/>
      <w:pPr>
        <w:ind w:left="6840" w:hanging="360"/>
      </w:pPr>
      <w:rPr>
        <w:rFonts w:ascii="Courier New" w:hAnsi="Courier New" w:cs="Courier New" w:hint="default"/>
      </w:rPr>
    </w:lvl>
    <w:lvl w:ilvl="8" w:tplc="14090005" w:tentative="1">
      <w:start w:val="1"/>
      <w:numFmt w:val="bullet"/>
      <w:lvlText w:val=""/>
      <w:lvlJc w:val="left"/>
      <w:pPr>
        <w:ind w:left="7560" w:hanging="360"/>
      </w:pPr>
      <w:rPr>
        <w:rFonts w:ascii="Wingdings" w:hAnsi="Wingdings" w:hint="default"/>
      </w:rPr>
    </w:lvl>
  </w:abstractNum>
  <w:abstractNum w:abstractNumId="14" w15:restartNumberingAfterBreak="0">
    <w:nsid w:val="25C82187"/>
    <w:multiLevelType w:val="singleLevel"/>
    <w:tmpl w:val="D6EEFF92"/>
    <w:lvl w:ilvl="0">
      <w:numFmt w:val="bullet"/>
      <w:lvlText w:val=""/>
      <w:lvlJc w:val="left"/>
      <w:pPr>
        <w:tabs>
          <w:tab w:val="num" w:pos="1440"/>
        </w:tabs>
        <w:ind w:left="1440" w:hanging="1440"/>
      </w:pPr>
      <w:rPr>
        <w:rFonts w:ascii="Monotype Sorts" w:hAnsi="Monotype Sorts" w:hint="default"/>
        <w:sz w:val="32"/>
      </w:rPr>
    </w:lvl>
  </w:abstractNum>
  <w:abstractNum w:abstractNumId="15" w15:restartNumberingAfterBreak="0">
    <w:nsid w:val="26CB0128"/>
    <w:multiLevelType w:val="singleLevel"/>
    <w:tmpl w:val="3AB47ACC"/>
    <w:lvl w:ilvl="0">
      <w:start w:val="1"/>
      <w:numFmt w:val="decimal"/>
      <w:lvlText w:val="(%1)"/>
      <w:lvlJc w:val="left"/>
      <w:pPr>
        <w:tabs>
          <w:tab w:val="num" w:pos="1440"/>
        </w:tabs>
        <w:ind w:left="1440" w:hanging="720"/>
      </w:pPr>
      <w:rPr>
        <w:rFonts w:hint="default"/>
      </w:rPr>
    </w:lvl>
  </w:abstractNum>
  <w:abstractNum w:abstractNumId="16" w15:restartNumberingAfterBreak="0">
    <w:nsid w:val="335E617A"/>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17" w15:restartNumberingAfterBreak="0">
    <w:nsid w:val="376E354F"/>
    <w:multiLevelType w:val="singleLevel"/>
    <w:tmpl w:val="1F0432AC"/>
    <w:lvl w:ilvl="0">
      <w:numFmt w:val="bullet"/>
      <w:lvlText w:val=""/>
      <w:lvlJc w:val="left"/>
      <w:pPr>
        <w:tabs>
          <w:tab w:val="num" w:pos="1440"/>
        </w:tabs>
        <w:ind w:left="1440" w:hanging="1440"/>
      </w:pPr>
      <w:rPr>
        <w:rFonts w:ascii="Monotype Sorts" w:hAnsi="Monotype Sorts" w:hint="default"/>
        <w:sz w:val="32"/>
      </w:rPr>
    </w:lvl>
  </w:abstractNum>
  <w:abstractNum w:abstractNumId="18" w15:restartNumberingAfterBreak="0">
    <w:nsid w:val="37986EC0"/>
    <w:multiLevelType w:val="singleLevel"/>
    <w:tmpl w:val="C058A330"/>
    <w:lvl w:ilvl="0">
      <w:numFmt w:val="bullet"/>
      <w:lvlText w:val=""/>
      <w:lvlJc w:val="left"/>
      <w:pPr>
        <w:tabs>
          <w:tab w:val="num" w:pos="1440"/>
        </w:tabs>
        <w:ind w:left="1440" w:hanging="1440"/>
      </w:pPr>
      <w:rPr>
        <w:rFonts w:ascii="Monotype Sorts" w:hAnsi="Monotype Sorts" w:hint="default"/>
        <w:sz w:val="32"/>
      </w:rPr>
    </w:lvl>
  </w:abstractNum>
  <w:abstractNum w:abstractNumId="19" w15:restartNumberingAfterBreak="0">
    <w:nsid w:val="39842F3E"/>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20" w15:restartNumberingAfterBreak="0">
    <w:nsid w:val="3EBB48E1"/>
    <w:multiLevelType w:val="singleLevel"/>
    <w:tmpl w:val="0FBCDCA8"/>
    <w:lvl w:ilvl="0">
      <w:start w:val="1"/>
      <w:numFmt w:val="bullet"/>
      <w:lvlText w:val=""/>
      <w:lvlJc w:val="left"/>
      <w:pPr>
        <w:tabs>
          <w:tab w:val="num" w:pos="360"/>
        </w:tabs>
        <w:ind w:left="360" w:hanging="360"/>
      </w:pPr>
      <w:rPr>
        <w:rFonts w:ascii="Symbol" w:hAnsi="Symbol" w:hint="default"/>
      </w:rPr>
    </w:lvl>
  </w:abstractNum>
  <w:abstractNum w:abstractNumId="21" w15:restartNumberingAfterBreak="0">
    <w:nsid w:val="3F2112CC"/>
    <w:multiLevelType w:val="singleLevel"/>
    <w:tmpl w:val="01321EEA"/>
    <w:lvl w:ilvl="0">
      <w:numFmt w:val="bullet"/>
      <w:lvlText w:val=""/>
      <w:lvlJc w:val="left"/>
      <w:pPr>
        <w:tabs>
          <w:tab w:val="num" w:pos="1440"/>
        </w:tabs>
        <w:ind w:left="1440" w:hanging="1440"/>
      </w:pPr>
      <w:rPr>
        <w:rFonts w:ascii="Monotype Sorts" w:hAnsi="Monotype Sorts" w:hint="default"/>
      </w:rPr>
    </w:lvl>
  </w:abstractNum>
  <w:abstractNum w:abstractNumId="22" w15:restartNumberingAfterBreak="0">
    <w:nsid w:val="44D279BA"/>
    <w:multiLevelType w:val="singleLevel"/>
    <w:tmpl w:val="08090007"/>
    <w:lvl w:ilvl="0">
      <w:start w:val="1"/>
      <w:numFmt w:val="bullet"/>
      <w:lvlText w:val=""/>
      <w:lvlJc w:val="left"/>
      <w:pPr>
        <w:tabs>
          <w:tab w:val="num" w:pos="360"/>
        </w:tabs>
        <w:ind w:left="360" w:hanging="360"/>
      </w:pPr>
      <w:rPr>
        <w:rFonts w:ascii="Wingdings" w:hAnsi="Wingdings" w:hint="default"/>
        <w:sz w:val="16"/>
      </w:rPr>
    </w:lvl>
  </w:abstractNum>
  <w:abstractNum w:abstractNumId="23" w15:restartNumberingAfterBreak="0">
    <w:nsid w:val="49004AF6"/>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24" w15:restartNumberingAfterBreak="0">
    <w:nsid w:val="4A1A0A00"/>
    <w:multiLevelType w:val="singleLevel"/>
    <w:tmpl w:val="C058A330"/>
    <w:lvl w:ilvl="0">
      <w:numFmt w:val="bullet"/>
      <w:lvlText w:val=""/>
      <w:lvlJc w:val="left"/>
      <w:pPr>
        <w:tabs>
          <w:tab w:val="num" w:pos="1440"/>
        </w:tabs>
        <w:ind w:left="1440" w:hanging="1440"/>
      </w:pPr>
      <w:rPr>
        <w:rFonts w:ascii="Monotype Sorts" w:hAnsi="Monotype Sorts" w:hint="default"/>
        <w:sz w:val="32"/>
      </w:rPr>
    </w:lvl>
  </w:abstractNum>
  <w:abstractNum w:abstractNumId="25" w15:restartNumberingAfterBreak="0">
    <w:nsid w:val="4B5C438C"/>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26" w15:restartNumberingAfterBreak="0">
    <w:nsid w:val="53FD5072"/>
    <w:multiLevelType w:val="singleLevel"/>
    <w:tmpl w:val="BAD2BE24"/>
    <w:lvl w:ilvl="0">
      <w:start w:val="4"/>
      <w:numFmt w:val="lowerLetter"/>
      <w:lvlText w:val="(%1)"/>
      <w:lvlJc w:val="left"/>
      <w:pPr>
        <w:tabs>
          <w:tab w:val="num" w:pos="2160"/>
        </w:tabs>
        <w:ind w:left="2160" w:hanging="720"/>
      </w:pPr>
      <w:rPr>
        <w:rFonts w:hint="default"/>
      </w:rPr>
    </w:lvl>
  </w:abstractNum>
  <w:abstractNum w:abstractNumId="27" w15:restartNumberingAfterBreak="0">
    <w:nsid w:val="584C2924"/>
    <w:multiLevelType w:val="singleLevel"/>
    <w:tmpl w:val="30B4B65E"/>
    <w:lvl w:ilvl="0">
      <w:numFmt w:val="bullet"/>
      <w:lvlText w:val=""/>
      <w:lvlJc w:val="left"/>
      <w:pPr>
        <w:tabs>
          <w:tab w:val="num" w:pos="1440"/>
        </w:tabs>
        <w:ind w:left="1440" w:hanging="1440"/>
      </w:pPr>
      <w:rPr>
        <w:rFonts w:ascii="Monotype Sorts" w:hAnsi="Monotype Sorts" w:hint="default"/>
        <w:sz w:val="32"/>
      </w:rPr>
    </w:lvl>
  </w:abstractNum>
  <w:abstractNum w:abstractNumId="28" w15:restartNumberingAfterBreak="0">
    <w:nsid w:val="5B534B1F"/>
    <w:multiLevelType w:val="singleLevel"/>
    <w:tmpl w:val="3AB47ACC"/>
    <w:lvl w:ilvl="0">
      <w:start w:val="1"/>
      <w:numFmt w:val="decimal"/>
      <w:lvlText w:val="(%1)"/>
      <w:lvlJc w:val="left"/>
      <w:pPr>
        <w:tabs>
          <w:tab w:val="num" w:pos="1440"/>
        </w:tabs>
        <w:ind w:left="1440" w:hanging="720"/>
      </w:pPr>
      <w:rPr>
        <w:rFonts w:hint="default"/>
      </w:rPr>
    </w:lvl>
  </w:abstractNum>
  <w:abstractNum w:abstractNumId="29" w15:restartNumberingAfterBreak="0">
    <w:nsid w:val="61DD3620"/>
    <w:multiLevelType w:val="singleLevel"/>
    <w:tmpl w:val="344E0EF2"/>
    <w:lvl w:ilvl="0">
      <w:start w:val="1"/>
      <w:numFmt w:val="bullet"/>
      <w:lvlText w:val=""/>
      <w:lvlJc w:val="left"/>
      <w:pPr>
        <w:tabs>
          <w:tab w:val="num" w:pos="1080"/>
        </w:tabs>
        <w:ind w:left="1080" w:hanging="360"/>
      </w:pPr>
      <w:rPr>
        <w:rFonts w:ascii="Monotype Sorts" w:hAnsi="Monotype Sorts" w:hint="default"/>
        <w:sz w:val="32"/>
      </w:rPr>
    </w:lvl>
  </w:abstractNum>
  <w:abstractNum w:abstractNumId="30" w15:restartNumberingAfterBreak="0">
    <w:nsid w:val="67E87544"/>
    <w:multiLevelType w:val="singleLevel"/>
    <w:tmpl w:val="0C09000F"/>
    <w:lvl w:ilvl="0">
      <w:start w:val="1"/>
      <w:numFmt w:val="decimal"/>
      <w:lvlText w:val="%1."/>
      <w:lvlJc w:val="left"/>
      <w:pPr>
        <w:tabs>
          <w:tab w:val="num" w:pos="360"/>
        </w:tabs>
        <w:ind w:left="360" w:hanging="360"/>
      </w:pPr>
    </w:lvl>
  </w:abstractNum>
  <w:abstractNum w:abstractNumId="31" w15:restartNumberingAfterBreak="0">
    <w:nsid w:val="6AD95557"/>
    <w:multiLevelType w:val="singleLevel"/>
    <w:tmpl w:val="0FBCDCA8"/>
    <w:lvl w:ilvl="0">
      <w:start w:val="1"/>
      <w:numFmt w:val="bullet"/>
      <w:lvlText w:val=""/>
      <w:lvlJc w:val="left"/>
      <w:pPr>
        <w:tabs>
          <w:tab w:val="num" w:pos="360"/>
        </w:tabs>
        <w:ind w:left="360" w:hanging="360"/>
      </w:pPr>
      <w:rPr>
        <w:rFonts w:ascii="Symbol" w:hAnsi="Symbol" w:hint="default"/>
      </w:rPr>
    </w:lvl>
  </w:abstractNum>
  <w:abstractNum w:abstractNumId="32" w15:restartNumberingAfterBreak="0">
    <w:nsid w:val="6BBB23C4"/>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33" w15:restartNumberingAfterBreak="0">
    <w:nsid w:val="6CC5206A"/>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34" w15:restartNumberingAfterBreak="0">
    <w:nsid w:val="6D3F4C4D"/>
    <w:multiLevelType w:val="singleLevel"/>
    <w:tmpl w:val="0C09000F"/>
    <w:lvl w:ilvl="0">
      <w:start w:val="1"/>
      <w:numFmt w:val="decimal"/>
      <w:lvlText w:val="%1."/>
      <w:lvlJc w:val="left"/>
      <w:pPr>
        <w:tabs>
          <w:tab w:val="num" w:pos="360"/>
        </w:tabs>
        <w:ind w:left="360" w:hanging="360"/>
      </w:pPr>
    </w:lvl>
  </w:abstractNum>
  <w:abstractNum w:abstractNumId="35" w15:restartNumberingAfterBreak="0">
    <w:nsid w:val="6D9B1BBC"/>
    <w:multiLevelType w:val="singleLevel"/>
    <w:tmpl w:val="C058A330"/>
    <w:lvl w:ilvl="0">
      <w:numFmt w:val="bullet"/>
      <w:lvlText w:val=""/>
      <w:lvlJc w:val="left"/>
      <w:pPr>
        <w:tabs>
          <w:tab w:val="num" w:pos="1440"/>
        </w:tabs>
        <w:ind w:left="1440" w:hanging="1440"/>
      </w:pPr>
      <w:rPr>
        <w:rFonts w:ascii="Monotype Sorts" w:hAnsi="Monotype Sorts" w:hint="default"/>
        <w:sz w:val="32"/>
      </w:rPr>
    </w:lvl>
  </w:abstractNum>
  <w:abstractNum w:abstractNumId="36" w15:restartNumberingAfterBreak="0">
    <w:nsid w:val="738D3EAB"/>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37" w15:restartNumberingAfterBreak="0">
    <w:nsid w:val="73AC5AA2"/>
    <w:multiLevelType w:val="multilevel"/>
    <w:tmpl w:val="89423A1C"/>
    <w:lvl w:ilvl="0">
      <w:start w:val="1"/>
      <w:numFmt w:val="decimal"/>
      <w:lvlText w:val="%1."/>
      <w:lvlJc w:val="left"/>
      <w:pPr>
        <w:tabs>
          <w:tab w:val="num" w:pos="1440"/>
        </w:tabs>
        <w:ind w:left="1440" w:hanging="1440"/>
      </w:pPr>
      <w:rPr>
        <w:rFonts w:hint="default"/>
      </w:rPr>
    </w:lvl>
    <w:lvl w:ilvl="1">
      <w:start w:val="1"/>
      <w:numFmt w:val="decimal"/>
      <w:pStyle w:val="Heading2"/>
      <w:lvlText w:val="%1.%2"/>
      <w:lvlJc w:val="left"/>
      <w:pPr>
        <w:tabs>
          <w:tab w:val="num" w:pos="1440"/>
        </w:tabs>
        <w:ind w:left="1440" w:hanging="1440"/>
      </w:pPr>
      <w:rPr>
        <w:rFonts w:hint="default"/>
      </w:rPr>
    </w:lvl>
    <w:lvl w:ilvl="2">
      <w:start w:val="1"/>
      <w:numFmt w:val="decimal"/>
      <w:pStyle w:val="Heading3"/>
      <w:lvlText w:val="%1.%2.%3"/>
      <w:lvlJc w:val="left"/>
      <w:pPr>
        <w:tabs>
          <w:tab w:val="num" w:pos="1440"/>
        </w:tabs>
        <w:ind w:left="1440" w:hanging="1440"/>
      </w:pPr>
      <w:rPr>
        <w:rFonts w:hint="default"/>
      </w:rPr>
    </w:lvl>
    <w:lvl w:ilvl="3">
      <w:start w:val="1"/>
      <w:numFmt w:val="decimal"/>
      <w:pStyle w:val="Heading4"/>
      <w:lvlText w:val="%1.%2.%3.%4"/>
      <w:lvlJc w:val="left"/>
      <w:pPr>
        <w:tabs>
          <w:tab w:val="num" w:pos="1440"/>
        </w:tabs>
        <w:ind w:left="1440" w:hanging="1440"/>
      </w:pPr>
      <w:rPr>
        <w:rFonts w:hint="default"/>
      </w:rPr>
    </w:lvl>
    <w:lvl w:ilvl="4">
      <w:start w:val="1"/>
      <w:numFmt w:val="decimal"/>
      <w:lvlText w:val="%1.%2.%3.%4.%5"/>
      <w:lvlJc w:val="left"/>
      <w:pPr>
        <w:tabs>
          <w:tab w:val="num" w:pos="1440"/>
        </w:tabs>
        <w:ind w:left="1440" w:hanging="144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38" w15:restartNumberingAfterBreak="0">
    <w:nsid w:val="75B97AF5"/>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39" w15:restartNumberingAfterBreak="0">
    <w:nsid w:val="779555A0"/>
    <w:multiLevelType w:val="singleLevel"/>
    <w:tmpl w:val="0C09000F"/>
    <w:lvl w:ilvl="0">
      <w:start w:val="1"/>
      <w:numFmt w:val="decimal"/>
      <w:lvlText w:val="%1."/>
      <w:lvlJc w:val="left"/>
      <w:pPr>
        <w:tabs>
          <w:tab w:val="num" w:pos="360"/>
        </w:tabs>
        <w:ind w:left="360" w:hanging="360"/>
      </w:pPr>
    </w:lvl>
  </w:abstractNum>
  <w:abstractNum w:abstractNumId="40" w15:restartNumberingAfterBreak="0">
    <w:nsid w:val="788F697E"/>
    <w:multiLevelType w:val="singleLevel"/>
    <w:tmpl w:val="C058A330"/>
    <w:lvl w:ilvl="0">
      <w:numFmt w:val="bullet"/>
      <w:lvlText w:val=""/>
      <w:lvlJc w:val="left"/>
      <w:pPr>
        <w:tabs>
          <w:tab w:val="num" w:pos="1440"/>
        </w:tabs>
        <w:ind w:left="1440" w:hanging="1440"/>
      </w:pPr>
      <w:rPr>
        <w:rFonts w:ascii="Monotype Sorts" w:hAnsi="Monotype Sorts" w:hint="default"/>
        <w:sz w:val="32"/>
      </w:rPr>
    </w:lvl>
  </w:abstractNum>
  <w:abstractNum w:abstractNumId="41" w15:restartNumberingAfterBreak="0">
    <w:nsid w:val="7CD26842"/>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num w:numId="1" w16cid:durableId="930621831">
    <w:abstractNumId w:val="34"/>
  </w:num>
  <w:num w:numId="2" w16cid:durableId="500197178">
    <w:abstractNumId w:val="39"/>
  </w:num>
  <w:num w:numId="3" w16cid:durableId="713039942">
    <w:abstractNumId w:val="9"/>
  </w:num>
  <w:num w:numId="4" w16cid:durableId="2092043839">
    <w:abstractNumId w:val="31"/>
  </w:num>
  <w:num w:numId="5" w16cid:durableId="712198114">
    <w:abstractNumId w:val="20"/>
  </w:num>
  <w:num w:numId="6" w16cid:durableId="256712026">
    <w:abstractNumId w:val="12"/>
  </w:num>
  <w:num w:numId="7" w16cid:durableId="1408117039">
    <w:abstractNumId w:val="30"/>
  </w:num>
  <w:num w:numId="8" w16cid:durableId="1826124204">
    <w:abstractNumId w:val="28"/>
  </w:num>
  <w:num w:numId="9" w16cid:durableId="1266691192">
    <w:abstractNumId w:val="15"/>
  </w:num>
  <w:num w:numId="10" w16cid:durableId="197084555">
    <w:abstractNumId w:val="26"/>
  </w:num>
  <w:num w:numId="11" w16cid:durableId="111900336">
    <w:abstractNumId w:val="1"/>
  </w:num>
  <w:num w:numId="12" w16cid:durableId="758909883">
    <w:abstractNumId w:val="7"/>
  </w:num>
  <w:num w:numId="13" w16cid:durableId="2030988471">
    <w:abstractNumId w:val="4"/>
  </w:num>
  <w:num w:numId="14" w16cid:durableId="1832403682">
    <w:abstractNumId w:val="22"/>
  </w:num>
  <w:num w:numId="15" w16cid:durableId="1444377097">
    <w:abstractNumId w:val="8"/>
  </w:num>
  <w:num w:numId="16" w16cid:durableId="639648038">
    <w:abstractNumId w:val="2"/>
  </w:num>
  <w:num w:numId="17" w16cid:durableId="1361708460">
    <w:abstractNumId w:val="21"/>
  </w:num>
  <w:num w:numId="18" w16cid:durableId="890191322">
    <w:abstractNumId w:val="27"/>
  </w:num>
  <w:num w:numId="19" w16cid:durableId="1202012435">
    <w:abstractNumId w:val="17"/>
  </w:num>
  <w:num w:numId="20" w16cid:durableId="195431104">
    <w:abstractNumId w:val="37"/>
  </w:num>
  <w:num w:numId="21" w16cid:durableId="512230268">
    <w:abstractNumId w:val="37"/>
  </w:num>
  <w:num w:numId="22" w16cid:durableId="248543576">
    <w:abstractNumId w:val="37"/>
  </w:num>
  <w:num w:numId="23" w16cid:durableId="243611471">
    <w:abstractNumId w:val="37"/>
  </w:num>
  <w:num w:numId="24" w16cid:durableId="1154031121">
    <w:abstractNumId w:val="37"/>
  </w:num>
  <w:num w:numId="25" w16cid:durableId="1603106949">
    <w:abstractNumId w:val="37"/>
  </w:num>
  <w:num w:numId="26" w16cid:durableId="1823086423">
    <w:abstractNumId w:val="37"/>
  </w:num>
  <w:num w:numId="27" w16cid:durableId="569193620">
    <w:abstractNumId w:val="37"/>
  </w:num>
  <w:num w:numId="28" w16cid:durableId="1755780225">
    <w:abstractNumId w:val="29"/>
  </w:num>
  <w:num w:numId="29" w16cid:durableId="569929091">
    <w:abstractNumId w:val="10"/>
  </w:num>
  <w:num w:numId="30" w16cid:durableId="1838107640">
    <w:abstractNumId w:val="14"/>
  </w:num>
  <w:num w:numId="31" w16cid:durableId="628971017">
    <w:abstractNumId w:val="35"/>
  </w:num>
  <w:num w:numId="32" w16cid:durableId="1436443719">
    <w:abstractNumId w:val="18"/>
  </w:num>
  <w:num w:numId="33" w16cid:durableId="2046173190">
    <w:abstractNumId w:val="40"/>
  </w:num>
  <w:num w:numId="34" w16cid:durableId="1489976814">
    <w:abstractNumId w:val="24"/>
  </w:num>
  <w:num w:numId="35" w16cid:durableId="1782065562">
    <w:abstractNumId w:val="23"/>
  </w:num>
  <w:num w:numId="36" w16cid:durableId="1493257655">
    <w:abstractNumId w:val="36"/>
  </w:num>
  <w:num w:numId="37" w16cid:durableId="71511057">
    <w:abstractNumId w:val="33"/>
  </w:num>
  <w:num w:numId="38" w16cid:durableId="1017728538">
    <w:abstractNumId w:val="19"/>
  </w:num>
  <w:num w:numId="39" w16cid:durableId="538474587">
    <w:abstractNumId w:val="11"/>
  </w:num>
  <w:num w:numId="40" w16cid:durableId="1432432421">
    <w:abstractNumId w:val="41"/>
  </w:num>
  <w:num w:numId="41" w16cid:durableId="605967379">
    <w:abstractNumId w:val="38"/>
  </w:num>
  <w:num w:numId="42" w16cid:durableId="1668092418">
    <w:abstractNumId w:val="32"/>
  </w:num>
  <w:num w:numId="43" w16cid:durableId="2059284521">
    <w:abstractNumId w:val="3"/>
  </w:num>
  <w:num w:numId="44" w16cid:durableId="853768813">
    <w:abstractNumId w:val="6"/>
  </w:num>
  <w:num w:numId="45" w16cid:durableId="1951860887">
    <w:abstractNumId w:val="16"/>
  </w:num>
  <w:num w:numId="46" w16cid:durableId="214704919">
    <w:abstractNumId w:val="25"/>
  </w:num>
  <w:num w:numId="47" w16cid:durableId="1957131629">
    <w:abstractNumId w:val="5"/>
  </w:num>
  <w:num w:numId="48" w16cid:durableId="1168596130">
    <w:abstractNumId w:val="0"/>
  </w:num>
  <w:num w:numId="49" w16cid:durableId="1628315444">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val="bestFit" w:percent="199"/>
  <w:printFractionalCharacterWidth/>
  <w:activeWritingStyle w:appName="MSWord" w:lang="en-GB" w:vendorID="8" w:dllVersion="513" w:checkStyle="1"/>
  <w:activeWritingStyle w:appName="MSWord" w:lang="en-AU" w:vendorID="8" w:dllVersion="513" w:checkStyle="1"/>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MTrHMjlGCyw0pvXiupZbJy/8AyskT85yNFI0YNuMf7rR/Ysfm+VGRzh0oBK9SxRPuY6EzT0E5ATxQADnZ0pYpg==" w:salt="TUVOJdtY2cW3UX6ViYjX4A=="/>
  <w:defaultTabStop w:val="720"/>
  <w:doNotHyphenateCaps/>
  <w:evenAndOddHeaders/>
  <w:displayHorizontalDrawingGridEvery w:val="0"/>
  <w:displayVerticalDrawingGridEvery w:val="0"/>
  <w:doNotUseMarginsForDrawingGridOrigin/>
  <w:doNotShadeFormData/>
  <w:noPunctuationKerning/>
  <w:characterSpacingControl w:val="doNotCompress"/>
  <w:hdrShapeDefaults>
    <o:shapedefaults v:ext="edit" spidmax="33793"/>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81088"/>
    <w:rsid w:val="000207A4"/>
    <w:rsid w:val="00041398"/>
    <w:rsid w:val="0009757F"/>
    <w:rsid w:val="000A253C"/>
    <w:rsid w:val="000A7D8C"/>
    <w:rsid w:val="0013161B"/>
    <w:rsid w:val="00134505"/>
    <w:rsid w:val="00164246"/>
    <w:rsid w:val="0017391B"/>
    <w:rsid w:val="001B1D4A"/>
    <w:rsid w:val="001C09C3"/>
    <w:rsid w:val="00262D4B"/>
    <w:rsid w:val="00270958"/>
    <w:rsid w:val="00273B1F"/>
    <w:rsid w:val="002A2DDA"/>
    <w:rsid w:val="002B0923"/>
    <w:rsid w:val="00301ACF"/>
    <w:rsid w:val="003128AE"/>
    <w:rsid w:val="0036214C"/>
    <w:rsid w:val="00380D17"/>
    <w:rsid w:val="003B636D"/>
    <w:rsid w:val="003C0CB9"/>
    <w:rsid w:val="003D46E0"/>
    <w:rsid w:val="003D500B"/>
    <w:rsid w:val="003D7DD7"/>
    <w:rsid w:val="004072E1"/>
    <w:rsid w:val="00422088"/>
    <w:rsid w:val="0046120A"/>
    <w:rsid w:val="00475602"/>
    <w:rsid w:val="004766EF"/>
    <w:rsid w:val="004A6DB0"/>
    <w:rsid w:val="00507A26"/>
    <w:rsid w:val="00512B4A"/>
    <w:rsid w:val="0052190C"/>
    <w:rsid w:val="0052381D"/>
    <w:rsid w:val="00530E5F"/>
    <w:rsid w:val="0053703F"/>
    <w:rsid w:val="00574311"/>
    <w:rsid w:val="00590B9A"/>
    <w:rsid w:val="00592362"/>
    <w:rsid w:val="005E5D50"/>
    <w:rsid w:val="005F71CF"/>
    <w:rsid w:val="00634446"/>
    <w:rsid w:val="00642B3F"/>
    <w:rsid w:val="00673971"/>
    <w:rsid w:val="00675BF0"/>
    <w:rsid w:val="00693A3D"/>
    <w:rsid w:val="006B06A5"/>
    <w:rsid w:val="006D6D68"/>
    <w:rsid w:val="00706B6C"/>
    <w:rsid w:val="007157AA"/>
    <w:rsid w:val="00737DF4"/>
    <w:rsid w:val="00750C4C"/>
    <w:rsid w:val="007B3902"/>
    <w:rsid w:val="007E7C9F"/>
    <w:rsid w:val="00802FFB"/>
    <w:rsid w:val="00822FCD"/>
    <w:rsid w:val="00830444"/>
    <w:rsid w:val="008309CD"/>
    <w:rsid w:val="00891B3F"/>
    <w:rsid w:val="008B0C19"/>
    <w:rsid w:val="008F7113"/>
    <w:rsid w:val="009134CE"/>
    <w:rsid w:val="0092037D"/>
    <w:rsid w:val="009225CF"/>
    <w:rsid w:val="00927F1A"/>
    <w:rsid w:val="0093727A"/>
    <w:rsid w:val="00962444"/>
    <w:rsid w:val="00967DCF"/>
    <w:rsid w:val="00996C5A"/>
    <w:rsid w:val="00997BA0"/>
    <w:rsid w:val="00A60EA9"/>
    <w:rsid w:val="00AC3EC0"/>
    <w:rsid w:val="00AE47FB"/>
    <w:rsid w:val="00B14B9E"/>
    <w:rsid w:val="00B519CD"/>
    <w:rsid w:val="00BA2980"/>
    <w:rsid w:val="00BA6878"/>
    <w:rsid w:val="00BC639A"/>
    <w:rsid w:val="00BC6902"/>
    <w:rsid w:val="00C171F1"/>
    <w:rsid w:val="00C61699"/>
    <w:rsid w:val="00CB6469"/>
    <w:rsid w:val="00CC5D2E"/>
    <w:rsid w:val="00CF2DC0"/>
    <w:rsid w:val="00D11613"/>
    <w:rsid w:val="00D31527"/>
    <w:rsid w:val="00D32AD6"/>
    <w:rsid w:val="00D52C99"/>
    <w:rsid w:val="00D61617"/>
    <w:rsid w:val="00D95393"/>
    <w:rsid w:val="00DF6B69"/>
    <w:rsid w:val="00E0303B"/>
    <w:rsid w:val="00E53302"/>
    <w:rsid w:val="00E7470B"/>
    <w:rsid w:val="00EA244E"/>
    <w:rsid w:val="00EC5A3D"/>
    <w:rsid w:val="00EE22E3"/>
    <w:rsid w:val="00EF6A01"/>
    <w:rsid w:val="00F81088"/>
    <w:rsid w:val="00F87535"/>
    <w:rsid w:val="00FC61B3"/>
    <w:rsid w:val="00FF2DD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33793"/>
    <o:shapelayout v:ext="edit">
      <o:idmap v:ext="edit" data="1"/>
    </o:shapelayout>
  </w:shapeDefaults>
  <w:decimalSymbol w:val="."/>
  <w:listSeparator w:val=","/>
  <w14:docId w14:val="1CC29F12"/>
  <w15:chartTrackingRefBased/>
  <w15:docId w15:val="{4ACA0E39-30C7-43EE-98C7-A9DDDC0541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caption" w:semiHidden="1" w:unhideWhenUsed="1" w:qFormat="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309CD"/>
    <w:pPr>
      <w:jc w:val="both"/>
    </w:pPr>
    <w:rPr>
      <w:rFonts w:ascii="Calibri" w:hAnsi="Calibri"/>
      <w:sz w:val="22"/>
      <w:lang w:val="en-NZ" w:eastAsia="en-US"/>
    </w:rPr>
  </w:style>
  <w:style w:type="paragraph" w:styleId="Heading1">
    <w:name w:val="heading 1"/>
    <w:basedOn w:val="Heading7"/>
    <w:next w:val="Normal"/>
    <w:qFormat/>
    <w:rsid w:val="006B06A5"/>
    <w:pPr>
      <w:outlineLvl w:val="0"/>
    </w:pPr>
    <w:rPr>
      <w:sz w:val="28"/>
      <w:szCs w:val="28"/>
    </w:rPr>
  </w:style>
  <w:style w:type="paragraph" w:styleId="Heading2">
    <w:name w:val="heading 2"/>
    <w:basedOn w:val="Normal"/>
    <w:next w:val="Normal"/>
    <w:semiHidden/>
    <w:pPr>
      <w:widowControl w:val="0"/>
      <w:numPr>
        <w:ilvl w:val="1"/>
        <w:numId w:val="25"/>
      </w:numPr>
      <w:outlineLvl w:val="1"/>
    </w:pPr>
    <w:rPr>
      <w:b/>
      <w:sz w:val="28"/>
    </w:rPr>
  </w:style>
  <w:style w:type="paragraph" w:styleId="Heading3">
    <w:name w:val="heading 3"/>
    <w:basedOn w:val="Normal"/>
    <w:next w:val="Normal"/>
    <w:semiHidden/>
    <w:pPr>
      <w:keepNext/>
      <w:numPr>
        <w:ilvl w:val="2"/>
        <w:numId w:val="26"/>
      </w:numPr>
      <w:outlineLvl w:val="2"/>
    </w:pPr>
    <w:rPr>
      <w:b/>
      <w:sz w:val="24"/>
    </w:rPr>
  </w:style>
  <w:style w:type="paragraph" w:styleId="Heading4">
    <w:name w:val="heading 4"/>
    <w:basedOn w:val="Normal"/>
    <w:next w:val="Normal"/>
    <w:semiHidden/>
    <w:pPr>
      <w:numPr>
        <w:ilvl w:val="3"/>
        <w:numId w:val="27"/>
      </w:numPr>
      <w:outlineLvl w:val="3"/>
    </w:pPr>
    <w:rPr>
      <w:b/>
    </w:rPr>
  </w:style>
  <w:style w:type="paragraph" w:styleId="Heading5">
    <w:name w:val="heading 5"/>
    <w:basedOn w:val="Normal"/>
    <w:next w:val="Normal"/>
    <w:semiHidden/>
    <w:pPr>
      <w:keepNext/>
      <w:outlineLvl w:val="4"/>
    </w:pPr>
    <w:rPr>
      <w:b/>
      <w:caps/>
      <w:sz w:val="28"/>
    </w:rPr>
  </w:style>
  <w:style w:type="paragraph" w:styleId="Heading6">
    <w:name w:val="heading 6"/>
    <w:basedOn w:val="Normal"/>
    <w:next w:val="Normal"/>
    <w:semiHidden/>
    <w:pPr>
      <w:keepNext/>
      <w:outlineLvl w:val="5"/>
    </w:pPr>
    <w:rPr>
      <w:b/>
      <w:sz w:val="28"/>
    </w:rPr>
  </w:style>
  <w:style w:type="paragraph" w:styleId="Heading7">
    <w:name w:val="heading 7"/>
    <w:basedOn w:val="Normal"/>
    <w:next w:val="Normal"/>
    <w:semiHidden/>
    <w:rsid w:val="009225CF"/>
    <w:pPr>
      <w:tabs>
        <w:tab w:val="left" w:pos="1080"/>
        <w:tab w:val="left" w:pos="1440"/>
      </w:tabs>
      <w:spacing w:before="80" w:after="80"/>
      <w:outlineLvl w:val="6"/>
    </w:pPr>
    <w:rPr>
      <w:rFonts w:cs="Calibri"/>
      <w:b/>
      <w:color w:val="FFFFFF"/>
      <w:sz w:val="26"/>
      <w:szCs w:val="26"/>
    </w:rPr>
  </w:style>
  <w:style w:type="paragraph" w:styleId="Heading8">
    <w:name w:val="heading 8"/>
    <w:basedOn w:val="Heading7"/>
    <w:next w:val="Normal"/>
    <w:semiHidden/>
    <w:pPr>
      <w:outlineLvl w:val="7"/>
    </w:pPr>
    <w:rPr>
      <w:sz w:val="22"/>
    </w:rPr>
  </w:style>
  <w:style w:type="paragraph" w:styleId="Heading9">
    <w:name w:val="heading 9"/>
    <w:basedOn w:val="Heading8"/>
    <w:next w:val="Normal"/>
    <w:semiHidden/>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jc w:val="center"/>
    </w:pPr>
    <w:rPr>
      <w:sz w:val="20"/>
    </w:rPr>
  </w:style>
  <w:style w:type="paragraph" w:styleId="Footer">
    <w:name w:val="footer"/>
    <w:basedOn w:val="Normal"/>
    <w:link w:val="FooterChar"/>
    <w:rPr>
      <w:sz w:val="20"/>
    </w:rPr>
  </w:style>
  <w:style w:type="paragraph" w:styleId="Title">
    <w:name w:val="Title"/>
    <w:basedOn w:val="Normal"/>
    <w:pPr>
      <w:jc w:val="center"/>
    </w:pPr>
    <w:rPr>
      <w:b/>
    </w:rPr>
  </w:style>
  <w:style w:type="character" w:styleId="PageNumber">
    <w:name w:val="page number"/>
    <w:rPr>
      <w:rFonts w:ascii="Arial Narrow" w:hAnsi="Arial Narrow"/>
      <w:sz w:val="20"/>
    </w:rPr>
  </w:style>
  <w:style w:type="paragraph" w:styleId="BodyTextIndent">
    <w:name w:val="Body Text Indent"/>
    <w:basedOn w:val="Normal"/>
    <w:pPr>
      <w:ind w:left="720"/>
    </w:pPr>
  </w:style>
  <w:style w:type="character" w:styleId="Hyperlink">
    <w:name w:val="Hyperlink"/>
    <w:rPr>
      <w:color w:val="0000FF"/>
      <w:u w:val="single"/>
    </w:rPr>
  </w:style>
  <w:style w:type="paragraph" w:styleId="BodyTextIndent2">
    <w:name w:val="Body Text Indent 2"/>
    <w:basedOn w:val="Normal"/>
    <w:pPr>
      <w:spacing w:after="80"/>
      <w:ind w:left="720"/>
    </w:pPr>
    <w:rPr>
      <w:b/>
    </w:rPr>
  </w:style>
  <w:style w:type="paragraph" w:styleId="BodyTextIndent3">
    <w:name w:val="Body Text Indent 3"/>
    <w:basedOn w:val="Normal"/>
    <w:pPr>
      <w:spacing w:before="80" w:after="80"/>
      <w:ind w:left="1080"/>
    </w:pPr>
    <w:rPr>
      <w:b/>
    </w:rPr>
  </w:style>
  <w:style w:type="paragraph" w:styleId="DocumentMap">
    <w:name w:val="Document Map"/>
    <w:basedOn w:val="Normal"/>
    <w:semiHidden/>
    <w:pPr>
      <w:shd w:val="clear" w:color="auto" w:fill="000080"/>
    </w:pPr>
    <w:rPr>
      <w:rFonts w:ascii="Tahoma" w:hAnsi="Tahoma"/>
    </w:rPr>
  </w:style>
  <w:style w:type="paragraph" w:styleId="BodyText">
    <w:name w:val="Body Text"/>
    <w:basedOn w:val="Normal"/>
    <w:rPr>
      <w:b/>
      <w:i/>
      <w:sz w:val="32"/>
    </w:rPr>
  </w:style>
  <w:style w:type="character" w:customStyle="1" w:styleId="FooterChar">
    <w:name w:val="Footer Char"/>
    <w:basedOn w:val="DefaultParagraphFont"/>
    <w:link w:val="Footer"/>
    <w:rsid w:val="00927F1A"/>
    <w:rPr>
      <w:rFonts w:ascii="Arial Narrow" w:hAnsi="Arial Narrow"/>
      <w:lang w:eastAsia="en-US"/>
    </w:rPr>
  </w:style>
  <w:style w:type="table" w:styleId="TableGrid">
    <w:name w:val="Table Grid"/>
    <w:basedOn w:val="TableNormal"/>
    <w:rsid w:val="00507A26"/>
    <w:rPr>
      <w:rFonts w:ascii="Calibri" w:hAnsi="Calibri" w:cstheme="minorHAns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rsid w:val="00B519CD"/>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89C9103ADE7F40538EB41B24D42CFB1A"/>
        <w:category>
          <w:name w:val="General"/>
          <w:gallery w:val="placeholder"/>
        </w:category>
        <w:types>
          <w:type w:val="bbPlcHdr"/>
        </w:types>
        <w:behaviors>
          <w:behavior w:val="content"/>
        </w:behaviors>
        <w:guid w:val="{3B021B0B-FBAD-4DEA-9C82-9C53ADF8C817}"/>
      </w:docPartPr>
      <w:docPartBody>
        <w:p w:rsidR="003364B2" w:rsidRDefault="000313E2" w:rsidP="000313E2">
          <w:pPr>
            <w:pStyle w:val="89C9103ADE7F40538EB41B24D42CFB1A"/>
          </w:pPr>
          <w:r w:rsidRPr="005D1C15">
            <w:rPr>
              <w:rStyle w:val="PlaceholderText"/>
              <w:color w:val="A5A5A5" w:themeColor="accent3"/>
            </w:rPr>
            <w:t>Click or tap here to enter text.</w:t>
          </w:r>
        </w:p>
      </w:docPartBody>
    </w:docPart>
    <w:docPart>
      <w:docPartPr>
        <w:name w:val="E78EE5B0CFFE47CCA2C0C339A5B236E1"/>
        <w:category>
          <w:name w:val="General"/>
          <w:gallery w:val="placeholder"/>
        </w:category>
        <w:types>
          <w:type w:val="bbPlcHdr"/>
        </w:types>
        <w:behaviors>
          <w:behavior w:val="content"/>
        </w:behaviors>
        <w:guid w:val="{56B72C4F-2370-42EA-A4E8-CC77DF968462}"/>
      </w:docPartPr>
      <w:docPartBody>
        <w:p w:rsidR="003364B2" w:rsidRDefault="000313E2" w:rsidP="000313E2">
          <w:pPr>
            <w:pStyle w:val="E78EE5B0CFFE47CCA2C0C339A5B236E1"/>
          </w:pPr>
          <w:r w:rsidRPr="005D1C15">
            <w:rPr>
              <w:rStyle w:val="PlaceholderText"/>
              <w:color w:val="A5A5A5" w:themeColor="accent3"/>
            </w:rPr>
            <w:t>Click or tap here to enter text.</w:t>
          </w:r>
        </w:p>
      </w:docPartBody>
    </w:docPart>
    <w:docPart>
      <w:docPartPr>
        <w:name w:val="90E09EA406DF4174909F22B72EF38E10"/>
        <w:category>
          <w:name w:val="General"/>
          <w:gallery w:val="placeholder"/>
        </w:category>
        <w:types>
          <w:type w:val="bbPlcHdr"/>
        </w:types>
        <w:behaviors>
          <w:behavior w:val="content"/>
        </w:behaviors>
        <w:guid w:val="{F3A403AB-6C95-4896-A47C-8CEB2713DC99}"/>
      </w:docPartPr>
      <w:docPartBody>
        <w:p w:rsidR="003364B2" w:rsidRDefault="000313E2" w:rsidP="000313E2">
          <w:pPr>
            <w:pStyle w:val="90E09EA406DF4174909F22B72EF38E10"/>
          </w:pPr>
          <w:r w:rsidRPr="005D1C15">
            <w:rPr>
              <w:rStyle w:val="PlaceholderText"/>
              <w:color w:val="A5A5A5" w:themeColor="accent3"/>
            </w:rPr>
            <w:t>Click or tap here to enter text.</w:t>
          </w:r>
        </w:p>
      </w:docPartBody>
    </w:docPart>
    <w:docPart>
      <w:docPartPr>
        <w:name w:val="5FCF02FF450C4AE7BA19AB1637A48AEC"/>
        <w:category>
          <w:name w:val="General"/>
          <w:gallery w:val="placeholder"/>
        </w:category>
        <w:types>
          <w:type w:val="bbPlcHdr"/>
        </w:types>
        <w:behaviors>
          <w:behavior w:val="content"/>
        </w:behaviors>
        <w:guid w:val="{542DA3F1-D009-45D5-949B-DB4A3E19104E}"/>
      </w:docPartPr>
      <w:docPartBody>
        <w:p w:rsidR="003364B2" w:rsidRDefault="000313E2" w:rsidP="000313E2">
          <w:pPr>
            <w:pStyle w:val="5FCF02FF450C4AE7BA19AB1637A48AEC"/>
          </w:pPr>
          <w:r w:rsidRPr="005D1C15">
            <w:rPr>
              <w:rStyle w:val="PlaceholderText"/>
              <w:color w:val="A5A5A5" w:themeColor="accent3"/>
            </w:rPr>
            <w:t>Click or tap here to enter text.</w:t>
          </w:r>
        </w:p>
      </w:docPartBody>
    </w:docPart>
    <w:docPart>
      <w:docPartPr>
        <w:name w:val="0C505AD71BA54C38AC5788783F28312F"/>
        <w:category>
          <w:name w:val="General"/>
          <w:gallery w:val="placeholder"/>
        </w:category>
        <w:types>
          <w:type w:val="bbPlcHdr"/>
        </w:types>
        <w:behaviors>
          <w:behavior w:val="content"/>
        </w:behaviors>
        <w:guid w:val="{06765F8E-0B27-42D9-9C2D-4DA01362780A}"/>
      </w:docPartPr>
      <w:docPartBody>
        <w:p w:rsidR="003364B2" w:rsidRDefault="000313E2" w:rsidP="000313E2">
          <w:pPr>
            <w:pStyle w:val="0C505AD71BA54C38AC5788783F28312F"/>
          </w:pPr>
          <w:r w:rsidRPr="005D1C15">
            <w:rPr>
              <w:rStyle w:val="PlaceholderText"/>
              <w:color w:val="A5A5A5" w:themeColor="accent3"/>
            </w:rPr>
            <w:t>Click or tap here to enter text.</w:t>
          </w:r>
        </w:p>
      </w:docPartBody>
    </w:docPart>
    <w:docPart>
      <w:docPartPr>
        <w:name w:val="02FF3386E0784B2A82C89CF0B178D929"/>
        <w:category>
          <w:name w:val="General"/>
          <w:gallery w:val="placeholder"/>
        </w:category>
        <w:types>
          <w:type w:val="bbPlcHdr"/>
        </w:types>
        <w:behaviors>
          <w:behavior w:val="content"/>
        </w:behaviors>
        <w:guid w:val="{F612EDCB-9E0F-4089-8755-5168D11B49D7}"/>
      </w:docPartPr>
      <w:docPartBody>
        <w:p w:rsidR="003364B2" w:rsidRDefault="000313E2" w:rsidP="000313E2">
          <w:pPr>
            <w:pStyle w:val="02FF3386E0784B2A82C89CF0B178D929"/>
          </w:pPr>
          <w:r w:rsidRPr="005D1C15">
            <w:rPr>
              <w:rStyle w:val="PlaceholderText"/>
              <w:color w:val="A5A5A5" w:themeColor="accent3"/>
            </w:rPr>
            <w:t>Click or tap here to enter text.</w:t>
          </w:r>
        </w:p>
      </w:docPartBody>
    </w:docPart>
    <w:docPart>
      <w:docPartPr>
        <w:name w:val="4F725277D5824C3A9375E063C510F08E"/>
        <w:category>
          <w:name w:val="General"/>
          <w:gallery w:val="placeholder"/>
        </w:category>
        <w:types>
          <w:type w:val="bbPlcHdr"/>
        </w:types>
        <w:behaviors>
          <w:behavior w:val="content"/>
        </w:behaviors>
        <w:guid w:val="{203D5413-F9E4-4EB9-AC77-C1B74DFF1E5C}"/>
      </w:docPartPr>
      <w:docPartBody>
        <w:p w:rsidR="003364B2" w:rsidRDefault="000313E2" w:rsidP="000313E2">
          <w:pPr>
            <w:pStyle w:val="4F725277D5824C3A9375E063C510F08E"/>
          </w:pPr>
          <w:r w:rsidRPr="005D1C15">
            <w:rPr>
              <w:rStyle w:val="PlaceholderText"/>
              <w:color w:val="A5A5A5" w:themeColor="accent3"/>
            </w:rPr>
            <w:t>Click or tap here to enter text.</w:t>
          </w:r>
        </w:p>
      </w:docPartBody>
    </w:docPart>
    <w:docPart>
      <w:docPartPr>
        <w:name w:val="F6A1E33805B24B24BE54868A3BB389D0"/>
        <w:category>
          <w:name w:val="General"/>
          <w:gallery w:val="placeholder"/>
        </w:category>
        <w:types>
          <w:type w:val="bbPlcHdr"/>
        </w:types>
        <w:behaviors>
          <w:behavior w:val="content"/>
        </w:behaviors>
        <w:guid w:val="{1CAF5D44-54F3-4BF1-8555-FD48D66308F6}"/>
      </w:docPartPr>
      <w:docPartBody>
        <w:p w:rsidR="003364B2" w:rsidRDefault="000313E2" w:rsidP="000313E2">
          <w:pPr>
            <w:pStyle w:val="F6A1E33805B24B24BE54868A3BB389D0"/>
          </w:pPr>
          <w:r w:rsidRPr="005D1C15">
            <w:rPr>
              <w:rStyle w:val="PlaceholderText"/>
              <w:color w:val="A5A5A5" w:themeColor="accent3"/>
            </w:rPr>
            <w:t>Click or tap here to enter text.</w:t>
          </w:r>
        </w:p>
      </w:docPartBody>
    </w:docPart>
    <w:docPart>
      <w:docPartPr>
        <w:name w:val="489805E48CF2417294FF419D37B1C413"/>
        <w:category>
          <w:name w:val="General"/>
          <w:gallery w:val="placeholder"/>
        </w:category>
        <w:types>
          <w:type w:val="bbPlcHdr"/>
        </w:types>
        <w:behaviors>
          <w:behavior w:val="content"/>
        </w:behaviors>
        <w:guid w:val="{1FF91784-997C-4255-8B47-DFAACF9A779E}"/>
      </w:docPartPr>
      <w:docPartBody>
        <w:p w:rsidR="003364B2" w:rsidRDefault="000313E2" w:rsidP="000313E2">
          <w:pPr>
            <w:pStyle w:val="489805E48CF2417294FF419D37B1C413"/>
          </w:pPr>
          <w:r w:rsidRPr="005D1C15">
            <w:rPr>
              <w:rStyle w:val="PlaceholderText"/>
              <w:color w:val="A5A5A5" w:themeColor="accent3"/>
            </w:rPr>
            <w:t>Click or tap here to enter text.</w:t>
          </w:r>
        </w:p>
      </w:docPartBody>
    </w:docPart>
    <w:docPart>
      <w:docPartPr>
        <w:name w:val="046678B3DF1345FD8913D75B7284EC0B"/>
        <w:category>
          <w:name w:val="General"/>
          <w:gallery w:val="placeholder"/>
        </w:category>
        <w:types>
          <w:type w:val="bbPlcHdr"/>
        </w:types>
        <w:behaviors>
          <w:behavior w:val="content"/>
        </w:behaviors>
        <w:guid w:val="{A6D7DA80-4372-4E3C-882A-D7A8644582DF}"/>
      </w:docPartPr>
      <w:docPartBody>
        <w:p w:rsidR="003364B2" w:rsidRDefault="000313E2" w:rsidP="000313E2">
          <w:pPr>
            <w:pStyle w:val="046678B3DF1345FD8913D75B7284EC0B"/>
          </w:pPr>
          <w:r w:rsidRPr="005D1C15">
            <w:rPr>
              <w:rStyle w:val="PlaceholderText"/>
              <w:color w:val="A5A5A5" w:themeColor="accent3"/>
            </w:rPr>
            <w:t>Click or tap here to enter text.</w:t>
          </w:r>
        </w:p>
      </w:docPartBody>
    </w:docPart>
    <w:docPart>
      <w:docPartPr>
        <w:name w:val="AEEB7773D7784A438FEFE6D04241250B"/>
        <w:category>
          <w:name w:val="General"/>
          <w:gallery w:val="placeholder"/>
        </w:category>
        <w:types>
          <w:type w:val="bbPlcHdr"/>
        </w:types>
        <w:behaviors>
          <w:behavior w:val="content"/>
        </w:behaviors>
        <w:guid w:val="{781D6369-040C-4054-BA7C-B22CEC658D9B}"/>
      </w:docPartPr>
      <w:docPartBody>
        <w:p w:rsidR="003364B2" w:rsidRDefault="000313E2" w:rsidP="000313E2">
          <w:pPr>
            <w:pStyle w:val="AEEB7773D7784A438FEFE6D04241250B"/>
          </w:pPr>
          <w:r w:rsidRPr="005D1C15">
            <w:rPr>
              <w:rStyle w:val="PlaceholderText"/>
              <w:color w:val="A5A5A5" w:themeColor="accent3"/>
            </w:rPr>
            <w:t>Click or tap here to enter text.</w:t>
          </w:r>
        </w:p>
      </w:docPartBody>
    </w:docPart>
    <w:docPart>
      <w:docPartPr>
        <w:name w:val="34C346F09F214F6691C6C6B6151881C5"/>
        <w:category>
          <w:name w:val="General"/>
          <w:gallery w:val="placeholder"/>
        </w:category>
        <w:types>
          <w:type w:val="bbPlcHdr"/>
        </w:types>
        <w:behaviors>
          <w:behavior w:val="content"/>
        </w:behaviors>
        <w:guid w:val="{7178A5DB-A728-4FC5-B6C5-21730F2C9735}"/>
      </w:docPartPr>
      <w:docPartBody>
        <w:p w:rsidR="003364B2" w:rsidRDefault="000313E2" w:rsidP="000313E2">
          <w:pPr>
            <w:pStyle w:val="34C346F09F214F6691C6C6B6151881C5"/>
          </w:pPr>
          <w:r w:rsidRPr="005D1C15">
            <w:rPr>
              <w:rStyle w:val="PlaceholderText"/>
              <w:color w:val="A5A5A5" w:themeColor="accent3"/>
            </w:rPr>
            <w:t>Click or tap here to enter text.</w:t>
          </w:r>
        </w:p>
      </w:docPartBody>
    </w:docPart>
    <w:docPart>
      <w:docPartPr>
        <w:name w:val="7D44F6D80B014F558B49AFDA94452CBE"/>
        <w:category>
          <w:name w:val="General"/>
          <w:gallery w:val="placeholder"/>
        </w:category>
        <w:types>
          <w:type w:val="bbPlcHdr"/>
        </w:types>
        <w:behaviors>
          <w:behavior w:val="content"/>
        </w:behaviors>
        <w:guid w:val="{211C9E02-52E0-4A83-BD20-6171C33B8907}"/>
      </w:docPartPr>
      <w:docPartBody>
        <w:p w:rsidR="003364B2" w:rsidRDefault="000313E2" w:rsidP="000313E2">
          <w:pPr>
            <w:pStyle w:val="7D44F6D80B014F558B49AFDA94452CBE"/>
          </w:pPr>
          <w:r w:rsidRPr="005D1C15">
            <w:rPr>
              <w:rStyle w:val="PlaceholderText"/>
              <w:color w:val="A5A5A5" w:themeColor="accent3"/>
            </w:rPr>
            <w:t>Click or tap here to enter text.</w:t>
          </w:r>
        </w:p>
      </w:docPartBody>
    </w:docPart>
    <w:docPart>
      <w:docPartPr>
        <w:name w:val="AB67E28BF75C45FA836C85A31ED0A3F9"/>
        <w:category>
          <w:name w:val="General"/>
          <w:gallery w:val="placeholder"/>
        </w:category>
        <w:types>
          <w:type w:val="bbPlcHdr"/>
        </w:types>
        <w:behaviors>
          <w:behavior w:val="content"/>
        </w:behaviors>
        <w:guid w:val="{FCEB7BC7-E904-4A5D-A519-DFB2DEE6936B}"/>
      </w:docPartPr>
      <w:docPartBody>
        <w:p w:rsidR="003364B2" w:rsidRDefault="000313E2" w:rsidP="000313E2">
          <w:pPr>
            <w:pStyle w:val="AB67E28BF75C45FA836C85A31ED0A3F9"/>
          </w:pPr>
          <w:r w:rsidRPr="005D1C15">
            <w:rPr>
              <w:rStyle w:val="PlaceholderText"/>
              <w:color w:val="A5A5A5" w:themeColor="accent3"/>
            </w:rPr>
            <w:t>Click or tap here to enter text.</w:t>
          </w:r>
        </w:p>
      </w:docPartBody>
    </w:docPart>
    <w:docPart>
      <w:docPartPr>
        <w:name w:val="0B4F3087671F4851BD237DAA4E239EFE"/>
        <w:category>
          <w:name w:val="General"/>
          <w:gallery w:val="placeholder"/>
        </w:category>
        <w:types>
          <w:type w:val="bbPlcHdr"/>
        </w:types>
        <w:behaviors>
          <w:behavior w:val="content"/>
        </w:behaviors>
        <w:guid w:val="{6394E235-4774-42FA-8C6F-A66C43F57DC0}"/>
      </w:docPartPr>
      <w:docPartBody>
        <w:p w:rsidR="003364B2" w:rsidRDefault="000313E2" w:rsidP="000313E2">
          <w:pPr>
            <w:pStyle w:val="0B4F3087671F4851BD237DAA4E239EFE"/>
          </w:pPr>
          <w:r w:rsidRPr="005D1C15">
            <w:rPr>
              <w:rStyle w:val="PlaceholderText"/>
              <w:color w:val="A5A5A5" w:themeColor="accent3"/>
            </w:rPr>
            <w:t>Click or tap here to enter text.</w:t>
          </w:r>
        </w:p>
      </w:docPartBody>
    </w:docPart>
    <w:docPart>
      <w:docPartPr>
        <w:name w:val="149535E8D022481B952880299B21D3A7"/>
        <w:category>
          <w:name w:val="General"/>
          <w:gallery w:val="placeholder"/>
        </w:category>
        <w:types>
          <w:type w:val="bbPlcHdr"/>
        </w:types>
        <w:behaviors>
          <w:behavior w:val="content"/>
        </w:behaviors>
        <w:guid w:val="{450DDB7B-675D-451B-A090-23571AEFFD46}"/>
      </w:docPartPr>
      <w:docPartBody>
        <w:p w:rsidR="003364B2" w:rsidRDefault="000313E2" w:rsidP="000313E2">
          <w:pPr>
            <w:pStyle w:val="149535E8D022481B952880299B21D3A7"/>
          </w:pPr>
          <w:r w:rsidRPr="005D1C15">
            <w:rPr>
              <w:rStyle w:val="PlaceholderText"/>
              <w:color w:val="A5A5A5" w:themeColor="accent3"/>
            </w:rPr>
            <w:t>Click or tap here to enter text.</w:t>
          </w:r>
        </w:p>
      </w:docPartBody>
    </w:docPart>
    <w:docPart>
      <w:docPartPr>
        <w:name w:val="B1740FD4DC5040F88E71D91CAABEE2EE"/>
        <w:category>
          <w:name w:val="General"/>
          <w:gallery w:val="placeholder"/>
        </w:category>
        <w:types>
          <w:type w:val="bbPlcHdr"/>
        </w:types>
        <w:behaviors>
          <w:behavior w:val="content"/>
        </w:behaviors>
        <w:guid w:val="{35662C66-9DAF-4332-AF46-C79CFAEE1164}"/>
      </w:docPartPr>
      <w:docPartBody>
        <w:p w:rsidR="003364B2" w:rsidRDefault="000313E2" w:rsidP="000313E2">
          <w:pPr>
            <w:pStyle w:val="B1740FD4DC5040F88E71D91CAABEE2EE"/>
          </w:pPr>
          <w:r w:rsidRPr="005D1C15">
            <w:rPr>
              <w:rStyle w:val="PlaceholderText"/>
              <w:color w:val="A5A5A5" w:themeColor="accent3"/>
            </w:rPr>
            <w:t>Click or tap here to enter text.</w:t>
          </w:r>
        </w:p>
      </w:docPartBody>
    </w:docPart>
    <w:docPart>
      <w:docPartPr>
        <w:name w:val="6E49F313827343CD9C354CE3E37BECBF"/>
        <w:category>
          <w:name w:val="General"/>
          <w:gallery w:val="placeholder"/>
        </w:category>
        <w:types>
          <w:type w:val="bbPlcHdr"/>
        </w:types>
        <w:behaviors>
          <w:behavior w:val="content"/>
        </w:behaviors>
        <w:guid w:val="{0AB6184F-82DD-4723-8E8C-1A226DA239FD}"/>
      </w:docPartPr>
      <w:docPartBody>
        <w:p w:rsidR="003364B2" w:rsidRDefault="000313E2" w:rsidP="000313E2">
          <w:pPr>
            <w:pStyle w:val="6E49F313827343CD9C354CE3E37BECBF"/>
          </w:pPr>
          <w:r w:rsidRPr="005D1C15">
            <w:rPr>
              <w:rStyle w:val="PlaceholderText"/>
              <w:color w:val="A5A5A5" w:themeColor="accent3"/>
            </w:rPr>
            <w:t>Click or tap here to enter text.</w:t>
          </w:r>
        </w:p>
      </w:docPartBody>
    </w:docPart>
    <w:docPart>
      <w:docPartPr>
        <w:name w:val="F4CB7F4FD96F4DE6A2A614B5D872D664"/>
        <w:category>
          <w:name w:val="General"/>
          <w:gallery w:val="placeholder"/>
        </w:category>
        <w:types>
          <w:type w:val="bbPlcHdr"/>
        </w:types>
        <w:behaviors>
          <w:behavior w:val="content"/>
        </w:behaviors>
        <w:guid w:val="{99386B4F-50B3-4007-AFA3-C944DFCC0CEB}"/>
      </w:docPartPr>
      <w:docPartBody>
        <w:p w:rsidR="003364B2" w:rsidRDefault="000313E2" w:rsidP="000313E2">
          <w:pPr>
            <w:pStyle w:val="F4CB7F4FD96F4DE6A2A614B5D872D664"/>
          </w:pPr>
          <w:r w:rsidRPr="005D1C15">
            <w:rPr>
              <w:rStyle w:val="PlaceholderText"/>
              <w:color w:val="A5A5A5" w:themeColor="accent3"/>
            </w:rPr>
            <w:t>Click or tap here to enter text.</w:t>
          </w:r>
        </w:p>
      </w:docPartBody>
    </w:docPart>
    <w:docPart>
      <w:docPartPr>
        <w:name w:val="469391CB82E04F6BA14C0C3E824B93BF"/>
        <w:category>
          <w:name w:val="General"/>
          <w:gallery w:val="placeholder"/>
        </w:category>
        <w:types>
          <w:type w:val="bbPlcHdr"/>
        </w:types>
        <w:behaviors>
          <w:behavior w:val="content"/>
        </w:behaviors>
        <w:guid w:val="{921BEDC7-43CD-4271-85FA-1CE264DBEA51}"/>
      </w:docPartPr>
      <w:docPartBody>
        <w:p w:rsidR="003364B2" w:rsidRDefault="000313E2" w:rsidP="000313E2">
          <w:pPr>
            <w:pStyle w:val="469391CB82E04F6BA14C0C3E824B93BF"/>
          </w:pPr>
          <w:r w:rsidRPr="005D1C15">
            <w:rPr>
              <w:rStyle w:val="PlaceholderText"/>
              <w:color w:val="A5A5A5" w:themeColor="accent3"/>
            </w:rPr>
            <w:t>Click or tap here to enter text.</w:t>
          </w:r>
        </w:p>
      </w:docPartBody>
    </w:docPart>
    <w:docPart>
      <w:docPartPr>
        <w:name w:val="16583F6143B64FF2887B5BE51C354272"/>
        <w:category>
          <w:name w:val="General"/>
          <w:gallery w:val="placeholder"/>
        </w:category>
        <w:types>
          <w:type w:val="bbPlcHdr"/>
        </w:types>
        <w:behaviors>
          <w:behavior w:val="content"/>
        </w:behaviors>
        <w:guid w:val="{31E6464A-C51A-4978-9D83-F022D2F13001}"/>
      </w:docPartPr>
      <w:docPartBody>
        <w:p w:rsidR="003364B2" w:rsidRDefault="000313E2" w:rsidP="000313E2">
          <w:pPr>
            <w:pStyle w:val="16583F6143B64FF2887B5BE51C354272"/>
          </w:pPr>
          <w:r w:rsidRPr="005D1C15">
            <w:rPr>
              <w:rStyle w:val="PlaceholderText"/>
              <w:color w:val="A5A5A5" w:themeColor="accent3"/>
            </w:rPr>
            <w:t>Click or tap here to enter text.</w:t>
          </w:r>
        </w:p>
      </w:docPartBody>
    </w:docPart>
    <w:docPart>
      <w:docPartPr>
        <w:name w:val="8531FFC630694E16B83550945E06A025"/>
        <w:category>
          <w:name w:val="General"/>
          <w:gallery w:val="placeholder"/>
        </w:category>
        <w:types>
          <w:type w:val="bbPlcHdr"/>
        </w:types>
        <w:behaviors>
          <w:behavior w:val="content"/>
        </w:behaviors>
        <w:guid w:val="{919C8EA5-680B-4223-8DFD-B38C93993061}"/>
      </w:docPartPr>
      <w:docPartBody>
        <w:p w:rsidR="003364B2" w:rsidRDefault="000313E2" w:rsidP="000313E2">
          <w:pPr>
            <w:pStyle w:val="8531FFC630694E16B83550945E06A025"/>
          </w:pPr>
          <w:r w:rsidRPr="005D1C15">
            <w:rPr>
              <w:rStyle w:val="PlaceholderText"/>
              <w:color w:val="A5A5A5" w:themeColor="accent3"/>
            </w:rPr>
            <w:t>Click or tap here to enter text.</w:t>
          </w:r>
        </w:p>
      </w:docPartBody>
    </w:docPart>
    <w:docPart>
      <w:docPartPr>
        <w:name w:val="44B9AAB679894B9FA6A049F07A273E54"/>
        <w:category>
          <w:name w:val="General"/>
          <w:gallery w:val="placeholder"/>
        </w:category>
        <w:types>
          <w:type w:val="bbPlcHdr"/>
        </w:types>
        <w:behaviors>
          <w:behavior w:val="content"/>
        </w:behaviors>
        <w:guid w:val="{1CCD75D9-E18D-470B-9091-732B64632AA7}"/>
      </w:docPartPr>
      <w:docPartBody>
        <w:p w:rsidR="003364B2" w:rsidRDefault="000313E2" w:rsidP="000313E2">
          <w:pPr>
            <w:pStyle w:val="44B9AAB679894B9FA6A049F07A273E54"/>
          </w:pPr>
          <w:r w:rsidRPr="005D1C15">
            <w:rPr>
              <w:rStyle w:val="PlaceholderText"/>
              <w:color w:val="A5A5A5" w:themeColor="accent3"/>
            </w:rPr>
            <w:t>Click or tap here to enter text.</w:t>
          </w:r>
        </w:p>
      </w:docPartBody>
    </w:docPart>
    <w:docPart>
      <w:docPartPr>
        <w:name w:val="4159DE6A8ED04542AF711F90E05DC9E6"/>
        <w:category>
          <w:name w:val="General"/>
          <w:gallery w:val="placeholder"/>
        </w:category>
        <w:types>
          <w:type w:val="bbPlcHdr"/>
        </w:types>
        <w:behaviors>
          <w:behavior w:val="content"/>
        </w:behaviors>
        <w:guid w:val="{57E263A5-7296-462C-8053-356E61242379}"/>
      </w:docPartPr>
      <w:docPartBody>
        <w:p w:rsidR="003364B2" w:rsidRDefault="000313E2" w:rsidP="000313E2">
          <w:pPr>
            <w:pStyle w:val="4159DE6A8ED04542AF711F90E05DC9E6"/>
          </w:pPr>
          <w:r w:rsidRPr="005D1C15">
            <w:rPr>
              <w:rStyle w:val="PlaceholderText"/>
              <w:color w:val="A5A5A5" w:themeColor="accent3"/>
            </w:rPr>
            <w:t>Click or tap here to enter text.</w:t>
          </w:r>
        </w:p>
      </w:docPartBody>
    </w:docPart>
    <w:docPart>
      <w:docPartPr>
        <w:name w:val="FD2FB8DD58B442A0869A38F730FA03AE"/>
        <w:category>
          <w:name w:val="General"/>
          <w:gallery w:val="placeholder"/>
        </w:category>
        <w:types>
          <w:type w:val="bbPlcHdr"/>
        </w:types>
        <w:behaviors>
          <w:behavior w:val="content"/>
        </w:behaviors>
        <w:guid w:val="{D1125426-24FC-4571-8C25-3FF2ADD319EA}"/>
      </w:docPartPr>
      <w:docPartBody>
        <w:p w:rsidR="003364B2" w:rsidRDefault="000313E2" w:rsidP="000313E2">
          <w:pPr>
            <w:pStyle w:val="FD2FB8DD58B442A0869A38F730FA03AE"/>
          </w:pPr>
          <w:r w:rsidRPr="005D1C15">
            <w:rPr>
              <w:rStyle w:val="PlaceholderText"/>
              <w:color w:val="A5A5A5" w:themeColor="accent3"/>
            </w:rPr>
            <w:t>Click or tap here to enter text.</w:t>
          </w:r>
        </w:p>
      </w:docPartBody>
    </w:docPart>
    <w:docPart>
      <w:docPartPr>
        <w:name w:val="A6DCC53A4DC84F74A9E559BEF24E8CEA"/>
        <w:category>
          <w:name w:val="General"/>
          <w:gallery w:val="placeholder"/>
        </w:category>
        <w:types>
          <w:type w:val="bbPlcHdr"/>
        </w:types>
        <w:behaviors>
          <w:behavior w:val="content"/>
        </w:behaviors>
        <w:guid w:val="{93D31561-D6CF-4489-A0FB-2A0517DD1672}"/>
      </w:docPartPr>
      <w:docPartBody>
        <w:p w:rsidR="003364B2" w:rsidRDefault="000313E2" w:rsidP="000313E2">
          <w:pPr>
            <w:pStyle w:val="A6DCC53A4DC84F74A9E559BEF24E8CEA"/>
          </w:pPr>
          <w:r w:rsidRPr="005D1C15">
            <w:rPr>
              <w:rStyle w:val="PlaceholderText"/>
              <w:color w:val="A5A5A5" w:themeColor="accent3"/>
            </w:rPr>
            <w:t>Click or tap here to enter text.</w:t>
          </w:r>
        </w:p>
      </w:docPartBody>
    </w:docPart>
    <w:docPart>
      <w:docPartPr>
        <w:name w:val="DF76F5758C854E3093EA10702241F818"/>
        <w:category>
          <w:name w:val="General"/>
          <w:gallery w:val="placeholder"/>
        </w:category>
        <w:types>
          <w:type w:val="bbPlcHdr"/>
        </w:types>
        <w:behaviors>
          <w:behavior w:val="content"/>
        </w:behaviors>
        <w:guid w:val="{67B01961-E869-4BB0-85D4-AADDB9BAA67C}"/>
      </w:docPartPr>
      <w:docPartBody>
        <w:p w:rsidR="003364B2" w:rsidRDefault="000313E2" w:rsidP="000313E2">
          <w:pPr>
            <w:pStyle w:val="DF76F5758C854E3093EA10702241F818"/>
          </w:pPr>
          <w:r w:rsidRPr="005D1C15">
            <w:rPr>
              <w:rStyle w:val="PlaceholderText"/>
              <w:color w:val="A5A5A5" w:themeColor="accent3"/>
            </w:rPr>
            <w:t>Click or tap here to enter text.</w:t>
          </w:r>
        </w:p>
      </w:docPartBody>
    </w:docPart>
    <w:docPart>
      <w:docPartPr>
        <w:name w:val="99426AF16B1E4BD4B3841658CEBEFA8E"/>
        <w:category>
          <w:name w:val="General"/>
          <w:gallery w:val="placeholder"/>
        </w:category>
        <w:types>
          <w:type w:val="bbPlcHdr"/>
        </w:types>
        <w:behaviors>
          <w:behavior w:val="content"/>
        </w:behaviors>
        <w:guid w:val="{221C04DE-2B4B-43D9-A7D0-9066C26F3062}"/>
      </w:docPartPr>
      <w:docPartBody>
        <w:p w:rsidR="003364B2" w:rsidRDefault="000313E2" w:rsidP="000313E2">
          <w:pPr>
            <w:pStyle w:val="99426AF16B1E4BD4B3841658CEBEFA8E"/>
          </w:pPr>
          <w:r w:rsidRPr="005D1C15">
            <w:rPr>
              <w:rStyle w:val="PlaceholderText"/>
              <w:color w:val="A5A5A5" w:themeColor="accent3"/>
            </w:rPr>
            <w:t>Click or tap here to enter text.</w:t>
          </w:r>
        </w:p>
      </w:docPartBody>
    </w:docPart>
    <w:docPart>
      <w:docPartPr>
        <w:name w:val="C5515CB4A9984A65B3356824270B8EC7"/>
        <w:category>
          <w:name w:val="General"/>
          <w:gallery w:val="placeholder"/>
        </w:category>
        <w:types>
          <w:type w:val="bbPlcHdr"/>
        </w:types>
        <w:behaviors>
          <w:behavior w:val="content"/>
        </w:behaviors>
        <w:guid w:val="{B6892D48-D9BF-4FD1-A5CB-6CBE67F1389D}"/>
      </w:docPartPr>
      <w:docPartBody>
        <w:p w:rsidR="003364B2" w:rsidRDefault="000313E2" w:rsidP="000313E2">
          <w:pPr>
            <w:pStyle w:val="C5515CB4A9984A65B3356824270B8EC7"/>
          </w:pPr>
          <w:r w:rsidRPr="005D1C15">
            <w:rPr>
              <w:rStyle w:val="PlaceholderText"/>
              <w:color w:val="A5A5A5" w:themeColor="accent3"/>
            </w:rPr>
            <w:t>Click or tap here to enter text.</w:t>
          </w:r>
        </w:p>
      </w:docPartBody>
    </w:docPart>
    <w:docPart>
      <w:docPartPr>
        <w:name w:val="68DA46B0C8F049EA8A088F5EF830F656"/>
        <w:category>
          <w:name w:val="General"/>
          <w:gallery w:val="placeholder"/>
        </w:category>
        <w:types>
          <w:type w:val="bbPlcHdr"/>
        </w:types>
        <w:behaviors>
          <w:behavior w:val="content"/>
        </w:behaviors>
        <w:guid w:val="{F7C07995-CF28-4E6D-A110-D4FE140CEDE0}"/>
      </w:docPartPr>
      <w:docPartBody>
        <w:p w:rsidR="003364B2" w:rsidRDefault="000313E2" w:rsidP="000313E2">
          <w:pPr>
            <w:pStyle w:val="68DA46B0C8F049EA8A088F5EF830F656"/>
          </w:pPr>
          <w:r w:rsidRPr="005D1C15">
            <w:rPr>
              <w:rStyle w:val="PlaceholderText"/>
              <w:color w:val="A5A5A5" w:themeColor="accent3"/>
            </w:rPr>
            <w:t>Click or tap here to enter text.</w:t>
          </w:r>
        </w:p>
      </w:docPartBody>
    </w:docPart>
    <w:docPart>
      <w:docPartPr>
        <w:name w:val="1BB14017D45E4B919A9C4C125DF96655"/>
        <w:category>
          <w:name w:val="General"/>
          <w:gallery w:val="placeholder"/>
        </w:category>
        <w:types>
          <w:type w:val="bbPlcHdr"/>
        </w:types>
        <w:behaviors>
          <w:behavior w:val="content"/>
        </w:behaviors>
        <w:guid w:val="{A654A7DF-7AE0-477E-AF49-4BCECA53859B}"/>
      </w:docPartPr>
      <w:docPartBody>
        <w:p w:rsidR="003364B2" w:rsidRDefault="000313E2" w:rsidP="000313E2">
          <w:pPr>
            <w:pStyle w:val="1BB14017D45E4B919A9C4C125DF96655"/>
          </w:pPr>
          <w:r w:rsidRPr="005D1C15">
            <w:rPr>
              <w:rStyle w:val="PlaceholderText"/>
              <w:color w:val="A5A5A5" w:themeColor="accent3"/>
            </w:rPr>
            <w:t>Click or tap here to enter text.</w:t>
          </w:r>
        </w:p>
      </w:docPartBody>
    </w:docPart>
    <w:docPart>
      <w:docPartPr>
        <w:name w:val="DC27D01156AE4D16B16B835A27D7C020"/>
        <w:category>
          <w:name w:val="General"/>
          <w:gallery w:val="placeholder"/>
        </w:category>
        <w:types>
          <w:type w:val="bbPlcHdr"/>
        </w:types>
        <w:behaviors>
          <w:behavior w:val="content"/>
        </w:behaviors>
        <w:guid w:val="{47AC5DF3-DBFD-473D-944F-DBAE2A554436}"/>
      </w:docPartPr>
      <w:docPartBody>
        <w:p w:rsidR="003364B2" w:rsidRDefault="000313E2" w:rsidP="000313E2">
          <w:pPr>
            <w:pStyle w:val="DC27D01156AE4D16B16B835A27D7C020"/>
          </w:pPr>
          <w:r w:rsidRPr="005D1C15">
            <w:rPr>
              <w:rStyle w:val="PlaceholderText"/>
              <w:color w:val="A5A5A5" w:themeColor="accent3"/>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Monotype Sorts">
    <w:altName w:val="Symbol"/>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313E2"/>
    <w:rsid w:val="000313E2"/>
    <w:rsid w:val="000E2F20"/>
    <w:rsid w:val="003364B2"/>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NZ" w:eastAsia="en-NZ"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313E2"/>
    <w:rPr>
      <w:color w:val="808080"/>
    </w:rPr>
  </w:style>
  <w:style w:type="paragraph" w:customStyle="1" w:styleId="89C9103ADE7F40538EB41B24D42CFB1A">
    <w:name w:val="89C9103ADE7F40538EB41B24D42CFB1A"/>
    <w:rsid w:val="000313E2"/>
  </w:style>
  <w:style w:type="paragraph" w:customStyle="1" w:styleId="E78EE5B0CFFE47CCA2C0C339A5B236E1">
    <w:name w:val="E78EE5B0CFFE47CCA2C0C339A5B236E1"/>
    <w:rsid w:val="000313E2"/>
  </w:style>
  <w:style w:type="paragraph" w:customStyle="1" w:styleId="90E09EA406DF4174909F22B72EF38E10">
    <w:name w:val="90E09EA406DF4174909F22B72EF38E10"/>
    <w:rsid w:val="000313E2"/>
  </w:style>
  <w:style w:type="paragraph" w:customStyle="1" w:styleId="28861911D68247749C4C21A74B311518">
    <w:name w:val="28861911D68247749C4C21A74B311518"/>
    <w:rsid w:val="000313E2"/>
  </w:style>
  <w:style w:type="paragraph" w:customStyle="1" w:styleId="5FCF02FF450C4AE7BA19AB1637A48AEC">
    <w:name w:val="5FCF02FF450C4AE7BA19AB1637A48AEC"/>
    <w:rsid w:val="000313E2"/>
  </w:style>
  <w:style w:type="paragraph" w:customStyle="1" w:styleId="0C505AD71BA54C38AC5788783F28312F">
    <w:name w:val="0C505AD71BA54C38AC5788783F28312F"/>
    <w:rsid w:val="000313E2"/>
  </w:style>
  <w:style w:type="paragraph" w:customStyle="1" w:styleId="02FF3386E0784B2A82C89CF0B178D929">
    <w:name w:val="02FF3386E0784B2A82C89CF0B178D929"/>
    <w:rsid w:val="000313E2"/>
  </w:style>
  <w:style w:type="paragraph" w:customStyle="1" w:styleId="4F725277D5824C3A9375E063C510F08E">
    <w:name w:val="4F725277D5824C3A9375E063C510F08E"/>
    <w:rsid w:val="000313E2"/>
  </w:style>
  <w:style w:type="paragraph" w:customStyle="1" w:styleId="F6A1E33805B24B24BE54868A3BB389D0">
    <w:name w:val="F6A1E33805B24B24BE54868A3BB389D0"/>
    <w:rsid w:val="000313E2"/>
  </w:style>
  <w:style w:type="paragraph" w:customStyle="1" w:styleId="489805E48CF2417294FF419D37B1C413">
    <w:name w:val="489805E48CF2417294FF419D37B1C413"/>
    <w:rsid w:val="000313E2"/>
  </w:style>
  <w:style w:type="paragraph" w:customStyle="1" w:styleId="046678B3DF1345FD8913D75B7284EC0B">
    <w:name w:val="046678B3DF1345FD8913D75B7284EC0B"/>
    <w:rsid w:val="000313E2"/>
  </w:style>
  <w:style w:type="paragraph" w:customStyle="1" w:styleId="AEEB7773D7784A438FEFE6D04241250B">
    <w:name w:val="AEEB7773D7784A438FEFE6D04241250B"/>
    <w:rsid w:val="000313E2"/>
  </w:style>
  <w:style w:type="paragraph" w:customStyle="1" w:styleId="34C346F09F214F6691C6C6B6151881C5">
    <w:name w:val="34C346F09F214F6691C6C6B6151881C5"/>
    <w:rsid w:val="000313E2"/>
  </w:style>
  <w:style w:type="paragraph" w:customStyle="1" w:styleId="7D44F6D80B014F558B49AFDA94452CBE">
    <w:name w:val="7D44F6D80B014F558B49AFDA94452CBE"/>
    <w:rsid w:val="000313E2"/>
  </w:style>
  <w:style w:type="paragraph" w:customStyle="1" w:styleId="AB67E28BF75C45FA836C85A31ED0A3F9">
    <w:name w:val="AB67E28BF75C45FA836C85A31ED0A3F9"/>
    <w:rsid w:val="000313E2"/>
  </w:style>
  <w:style w:type="paragraph" w:customStyle="1" w:styleId="0B4F3087671F4851BD237DAA4E239EFE">
    <w:name w:val="0B4F3087671F4851BD237DAA4E239EFE"/>
    <w:rsid w:val="000313E2"/>
  </w:style>
  <w:style w:type="paragraph" w:customStyle="1" w:styleId="149535E8D022481B952880299B21D3A7">
    <w:name w:val="149535E8D022481B952880299B21D3A7"/>
    <w:rsid w:val="000313E2"/>
  </w:style>
  <w:style w:type="paragraph" w:customStyle="1" w:styleId="B1740FD4DC5040F88E71D91CAABEE2EE">
    <w:name w:val="B1740FD4DC5040F88E71D91CAABEE2EE"/>
    <w:rsid w:val="000313E2"/>
  </w:style>
  <w:style w:type="paragraph" w:customStyle="1" w:styleId="6E49F313827343CD9C354CE3E37BECBF">
    <w:name w:val="6E49F313827343CD9C354CE3E37BECBF"/>
    <w:rsid w:val="000313E2"/>
  </w:style>
  <w:style w:type="paragraph" w:customStyle="1" w:styleId="F4CB7F4FD96F4DE6A2A614B5D872D664">
    <w:name w:val="F4CB7F4FD96F4DE6A2A614B5D872D664"/>
    <w:rsid w:val="000313E2"/>
  </w:style>
  <w:style w:type="paragraph" w:customStyle="1" w:styleId="469391CB82E04F6BA14C0C3E824B93BF">
    <w:name w:val="469391CB82E04F6BA14C0C3E824B93BF"/>
    <w:rsid w:val="000313E2"/>
  </w:style>
  <w:style w:type="paragraph" w:customStyle="1" w:styleId="16583F6143B64FF2887B5BE51C354272">
    <w:name w:val="16583F6143B64FF2887B5BE51C354272"/>
    <w:rsid w:val="000313E2"/>
  </w:style>
  <w:style w:type="paragraph" w:customStyle="1" w:styleId="8531FFC630694E16B83550945E06A025">
    <w:name w:val="8531FFC630694E16B83550945E06A025"/>
    <w:rsid w:val="000313E2"/>
  </w:style>
  <w:style w:type="paragraph" w:customStyle="1" w:styleId="44B9AAB679894B9FA6A049F07A273E54">
    <w:name w:val="44B9AAB679894B9FA6A049F07A273E54"/>
    <w:rsid w:val="000313E2"/>
  </w:style>
  <w:style w:type="paragraph" w:customStyle="1" w:styleId="7286195C3F9F40CAA8A61EEB9437B1D8">
    <w:name w:val="7286195C3F9F40CAA8A61EEB9437B1D8"/>
    <w:rsid w:val="000313E2"/>
  </w:style>
  <w:style w:type="paragraph" w:customStyle="1" w:styleId="4159DE6A8ED04542AF711F90E05DC9E6">
    <w:name w:val="4159DE6A8ED04542AF711F90E05DC9E6"/>
    <w:rsid w:val="000313E2"/>
  </w:style>
  <w:style w:type="paragraph" w:customStyle="1" w:styleId="FD2FB8DD58B442A0869A38F730FA03AE">
    <w:name w:val="FD2FB8DD58B442A0869A38F730FA03AE"/>
    <w:rsid w:val="000313E2"/>
  </w:style>
  <w:style w:type="paragraph" w:customStyle="1" w:styleId="A6DCC53A4DC84F74A9E559BEF24E8CEA">
    <w:name w:val="A6DCC53A4DC84F74A9E559BEF24E8CEA"/>
    <w:rsid w:val="000313E2"/>
  </w:style>
  <w:style w:type="paragraph" w:customStyle="1" w:styleId="DF76F5758C854E3093EA10702241F818">
    <w:name w:val="DF76F5758C854E3093EA10702241F818"/>
    <w:rsid w:val="000313E2"/>
  </w:style>
  <w:style w:type="paragraph" w:customStyle="1" w:styleId="99426AF16B1E4BD4B3841658CEBEFA8E">
    <w:name w:val="99426AF16B1E4BD4B3841658CEBEFA8E"/>
    <w:rsid w:val="000313E2"/>
  </w:style>
  <w:style w:type="paragraph" w:customStyle="1" w:styleId="C5515CB4A9984A65B3356824270B8EC7">
    <w:name w:val="C5515CB4A9984A65B3356824270B8EC7"/>
    <w:rsid w:val="000313E2"/>
  </w:style>
  <w:style w:type="paragraph" w:customStyle="1" w:styleId="68DA46B0C8F049EA8A088F5EF830F656">
    <w:name w:val="68DA46B0C8F049EA8A088F5EF830F656"/>
    <w:rsid w:val="000313E2"/>
  </w:style>
  <w:style w:type="paragraph" w:customStyle="1" w:styleId="1BB14017D45E4B919A9C4C125DF96655">
    <w:name w:val="1BB14017D45E4B919A9C4C125DF96655"/>
    <w:rsid w:val="000313E2"/>
  </w:style>
  <w:style w:type="paragraph" w:customStyle="1" w:styleId="DC27D01156AE4D16B16B835A27D7C020">
    <w:name w:val="DC27D01156AE4D16B16B835A27D7C020"/>
    <w:rsid w:val="000313E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NRC">
      <a:dk1>
        <a:sysClr val="windowText" lastClr="000000"/>
      </a:dk1>
      <a:lt1>
        <a:sysClr val="window" lastClr="FFFFFF"/>
      </a:lt1>
      <a:dk2>
        <a:srgbClr val="1F497D"/>
      </a:dk2>
      <a:lt2>
        <a:srgbClr val="808080"/>
      </a:lt2>
      <a:accent1>
        <a:srgbClr val="00544A"/>
      </a:accent1>
      <a:accent2>
        <a:srgbClr val="C5DA3D"/>
      </a:accent2>
      <a:accent3>
        <a:srgbClr val="0072CE"/>
      </a:accent3>
      <a:accent4>
        <a:srgbClr val="F2F2F2"/>
      </a:accent4>
      <a:accent5>
        <a:srgbClr val="D1F7E3"/>
      </a:accent5>
      <a:accent6>
        <a:srgbClr val="C2E3FF"/>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Subactivity xmlns="4f9c820c-e7e2-444d-97ee-45f2b3485c1d">NA</Subactivity>
    <BusinessValue xmlns="4f9c820c-e7e2-444d-97ee-45f2b3485c1d">Normal</BusinessValue>
    <PRADateDisposal xmlns="4f9c820c-e7e2-444d-97ee-45f2b3485c1d" xsi:nil="true"/>
    <KeyWords xmlns="15ffb055-6eb4-45a1-bc20-bf2ac0d420da" xsi:nil="true"/>
    <SecurityClassification xmlns="15ffb055-6eb4-45a1-bc20-bf2ac0d420da" xsi:nil="true"/>
    <PRADate3 xmlns="4f9c820c-e7e2-444d-97ee-45f2b3485c1d" xsi:nil="true"/>
    <Level2 xmlns="c91a514c-9034-4fa3-897a-8352025b26ed">NA</Level2>
    <PRAText5 xmlns="4f9c820c-e7e2-444d-97ee-45f2b3485c1d" xsi:nil="true"/>
    <Activity xmlns="4f9c820c-e7e2-444d-97ee-45f2b3485c1d">Application Documentation and Forms</Activity>
    <AggregationStatus xmlns="4f9c820c-e7e2-444d-97ee-45f2b3485c1d">Normal</AggregationStatus>
    <CategoryValue xmlns="4f9c820c-e7e2-444d-97ee-45f2b3485c1d">NA</CategoryValue>
    <PRADate2 xmlns="4f9c820c-e7e2-444d-97ee-45f2b3485c1d" xsi:nil="true"/>
    <Case xmlns="4f9c820c-e7e2-444d-97ee-45f2b3485c1d">Application and Assessment of Environmental Effects Forms</Case>
    <Level3 xmlns="c91a514c-9034-4fa3-897a-8352025b26ed" xsi:nil="true"/>
    <PRAText1 xmlns="4f9c820c-e7e2-444d-97ee-45f2b3485c1d" xsi:nil="true"/>
    <PRAText4 xmlns="4f9c820c-e7e2-444d-97ee-45f2b3485c1d" xsi:nil="true"/>
    <Team xmlns="c91a514c-9034-4fa3-897a-8352025b26ed">NA</Team>
    <Project xmlns="4f9c820c-e7e2-444d-97ee-45f2b3485c1d">NA</Project>
    <FunctionGroup xmlns="4f9c820c-e7e2-444d-97ee-45f2b3485c1d">Environment</FunctionGroup>
    <Function xmlns="4f9c820c-e7e2-444d-97ee-45f2b3485c1d">Consents</Function>
    <RelatedPeople xmlns="4f9c820c-e7e2-444d-97ee-45f2b3485c1d">
      <UserInfo>
        <DisplayName/>
        <AccountId xsi:nil="true"/>
        <AccountType/>
      </UserInfo>
    </RelatedPeople>
    <AggregationNarrative xmlns="725c79e5-42ce-4aa0-ac78-b6418001f0d2" xsi:nil="true"/>
    <Channel xmlns="c91a514c-9034-4fa3-897a-8352025b26ed">NA</Channel>
    <ObjectiveDocumentID xmlns="e842036b-349e-4168-883d-80802a5ae704" xsi:nil="true"/>
    <PRADate1 xmlns="4f9c820c-e7e2-444d-97ee-45f2b3485c1d" xsi:nil="true"/>
    <PRAType xmlns="4f9c820c-e7e2-444d-97ee-45f2b3485c1d">Doc</PRAType>
    <DocumentType xmlns="4f9c820c-e7e2-444d-97ee-45f2b3485c1d">TEMPLATE, Checklist, Form</DocumentType>
    <PRAText3 xmlns="4f9c820c-e7e2-444d-97ee-45f2b3485c1d" xsi:nil="true"/>
    <Programme xmlns="51d6bced-4e78-450a-8d1b-52ceee5777cb" xsi:nil="true"/>
    <zMigrationID xmlns="e842036b-349e-4168-883d-80802a5ae704" xsi:nil="true"/>
    <Year xmlns="c91a514c-9034-4fa3-897a-8352025b26ed">NA</Year>
    <Narrative xmlns="4f9c820c-e7e2-444d-97ee-45f2b3485c1d" xsi:nil="true"/>
    <CategoryName xmlns="4f9c820c-e7e2-444d-97ee-45f2b3485c1d">NA</CategoryName>
    <PRADateTrigger xmlns="4f9c820c-e7e2-444d-97ee-45f2b3485c1d" xsi:nil="true"/>
    <PRAText2 xmlns="4f9c820c-e7e2-444d-97ee-45f2b3485c1d" xsi:nil="true"/>
    <_dlc_DocIdUrl xmlns="5b302102-ca55-449e-827c-a228a4689d43">
      <Url>https://northlandregionalcouncil.sharepoint.com/sites/dmConsents/_layouts/15/DocIdRedir.aspx?ID=DMHUB-33505242-205</Url>
      <Description>DMHUB-33505242-205</Description>
    </_dlc_DocIdUrl>
  </documentManagement>
</p:properties>
</file>

<file path=customXml/item5.xml><?xml version="1.0" encoding="utf-8"?>
<metadata xmlns="http://www.objective.com/ecm/document/metadata/B2179D422DF74074AC907BAEA449991F" version="1.0.0">
  <systemFields>
    <field name="Objective-Id">
      <value order="0">A229324</value>
    </field>
    <field name="Objective-Title">
      <value order="0">AEE6 App - Earthworks (Minor Effects)</value>
    </field>
    <field name="Objective-Description">
      <value order="0"/>
    </field>
    <field name="Objective-CreationStamp">
      <value order="0">2012-06-14T03:53:04Z</value>
    </field>
    <field name="Objective-IsApproved">
      <value order="0">false</value>
    </field>
    <field name="Objective-IsPublished">
      <value order="0">true</value>
    </field>
    <field name="Objective-DatePublished">
      <value order="0">2018-06-19T21:18:43Z</value>
    </field>
    <field name="Objective-ModificationStamp">
      <value order="0">2018-06-19T21:18:43Z</value>
    </field>
    <field name="Objective-Owner">
      <value order="0">Kathryn Pabirowski</value>
    </field>
    <field name="Objective-Path">
      <value order="0">The Hub:Tools:Templates:Resource Consents:Application Form</value>
    </field>
    <field name="Objective-Parent">
      <value order="0">Application Form</value>
    </field>
    <field name="Objective-State">
      <value order="0">Published</value>
    </field>
    <field name="Objective-VersionId">
      <value order="0">vA1771810</value>
    </field>
    <field name="Objective-Version">
      <value order="0">6.0</value>
    </field>
    <field name="Objective-VersionNumber">
      <value order="0">7</value>
    </field>
    <field name="Objective-VersionComment">
      <value order="0"/>
    </field>
    <field name="Objective-FileNumber">
      <value order="0"/>
    </field>
    <field name="Objective-Classification">
      <value order="0"/>
    </field>
    <field name="Objective-Caveats">
      <value order="0"/>
    </field>
  </systemFields>
  <catalogues>
    <catalogue name="Form Type Catalogue" type="type" ori="id:cA54">
      <field name="Objective-IRIS ID">
        <value order="0"/>
      </field>
      <field name="Objective-IRIS Contact ID">
        <value order="0"/>
      </field>
      <field name="Objective-IRIS Contact Name">
        <value order="0"/>
      </field>
    </catalogue>
  </catalogues>
</metadata>
</file>

<file path=customXml/item6.xml><?xml version="1.0" encoding="utf-8"?>
<ct:contentTypeSchema xmlns:ct="http://schemas.microsoft.com/office/2006/metadata/contentType" xmlns:ma="http://schemas.microsoft.com/office/2006/metadata/properties/metaAttributes" ct:_="" ma:_="" ma:contentTypeName="eDocument" ma:contentTypeID="0x010100455C084EC74C464D9538BBB92AD831D500E45C851144B4A74FBBA597E65E9DAF94" ma:contentTypeVersion="52" ma:contentTypeDescription="Create a new document." ma:contentTypeScope="" ma:versionID="800525ba530beb2defe84760474b79a9">
  <xsd:schema xmlns:xsd="http://www.w3.org/2001/XMLSchema" xmlns:xs="http://www.w3.org/2001/XMLSchema" xmlns:p="http://schemas.microsoft.com/office/2006/metadata/properties" xmlns:ns2="4f9c820c-e7e2-444d-97ee-45f2b3485c1d" xmlns:ns3="15ffb055-6eb4-45a1-bc20-bf2ac0d420da" xmlns:ns4="725c79e5-42ce-4aa0-ac78-b6418001f0d2" xmlns:ns5="c91a514c-9034-4fa3-897a-8352025b26ed" xmlns:ns6="51d6bced-4e78-450a-8d1b-52ceee5777cb" xmlns:ns7="5b302102-ca55-449e-827c-a228a4689d43" xmlns:ns8="e842036b-349e-4168-883d-80802a5ae704" targetNamespace="http://schemas.microsoft.com/office/2006/metadata/properties" ma:root="true" ma:fieldsID="f3669d707f99b88dcabc563cc9f433eb" ns2:_="" ns3:_="" ns4:_="" ns5:_="" ns6:_="" ns7:_="" ns8:_="">
    <xsd:import namespace="4f9c820c-e7e2-444d-97ee-45f2b3485c1d"/>
    <xsd:import namespace="15ffb055-6eb4-45a1-bc20-bf2ac0d420da"/>
    <xsd:import namespace="725c79e5-42ce-4aa0-ac78-b6418001f0d2"/>
    <xsd:import namespace="c91a514c-9034-4fa3-897a-8352025b26ed"/>
    <xsd:import namespace="51d6bced-4e78-450a-8d1b-52ceee5777cb"/>
    <xsd:import namespace="5b302102-ca55-449e-827c-a228a4689d43"/>
    <xsd:import namespace="e842036b-349e-4168-883d-80802a5ae704"/>
    <xsd:element name="properties">
      <xsd:complexType>
        <xsd:sequence>
          <xsd:element name="documentManagement">
            <xsd:complexType>
              <xsd:all>
                <xsd:element ref="ns2:DocumentType" minOccurs="0"/>
                <xsd:element ref="ns2:Narrative" minOccurs="0"/>
                <xsd:element ref="ns3:KeyWords" minOccurs="0"/>
                <xsd:element ref="ns3:SecurityClassification" minOccurs="0"/>
                <xsd:element ref="ns2:Subactivity" minOccurs="0"/>
                <xsd:element ref="ns2:Case" minOccurs="0"/>
                <xsd:element ref="ns2:RelatedPeople" minOccurs="0"/>
                <xsd:element ref="ns2:CategoryName" minOccurs="0"/>
                <xsd:element ref="ns2:CategoryValue" minOccurs="0"/>
                <xsd:element ref="ns2:BusinessValue" minOccurs="0"/>
                <xsd:element ref="ns2:FunctionGroup" minOccurs="0"/>
                <xsd:element ref="ns2:Project" minOccurs="0"/>
                <xsd:element ref="ns2:Activity" minOccurs="0"/>
                <xsd:element ref="ns4:AggregationNarrative" minOccurs="0"/>
                <xsd:element ref="ns5:Channel" minOccurs="0"/>
                <xsd:element ref="ns5:Team" minOccurs="0"/>
                <xsd:element ref="ns5:Level2" minOccurs="0"/>
                <xsd:element ref="ns5:Level3" minOccurs="0"/>
                <xsd:element ref="ns5:Year" minOccurs="0"/>
                <xsd:element ref="ns2:PRADate1" minOccurs="0"/>
                <xsd:element ref="ns2:PRADate2" minOccurs="0"/>
                <xsd:element ref="ns2:PRADate3" minOccurs="0"/>
                <xsd:element ref="ns2:PRADateDisposal" minOccurs="0"/>
                <xsd:element ref="ns2:PRADateTrigger" minOccurs="0"/>
                <xsd:element ref="ns2:PRAText1" minOccurs="0"/>
                <xsd:element ref="ns2:PRAText2" minOccurs="0"/>
                <xsd:element ref="ns2:PRAText3" minOccurs="0"/>
                <xsd:element ref="ns2:PRAText4" minOccurs="0"/>
                <xsd:element ref="ns2:PRAText5" minOccurs="0"/>
                <xsd:element ref="ns2:AggregationStatus" minOccurs="0"/>
                <xsd:element ref="ns2:Function" minOccurs="0"/>
                <xsd:element ref="ns2:PRAType" minOccurs="0"/>
                <xsd:element ref="ns6:Programme" minOccurs="0"/>
                <xsd:element ref="ns7:_dlc_DocIdUrl" minOccurs="0"/>
                <xsd:element ref="ns8:MediaServiceMetadata" minOccurs="0"/>
                <xsd:element ref="ns8:MediaServiceFastMetadata" minOccurs="0"/>
                <xsd:element ref="ns8:MediaServiceAutoKeyPoints" minOccurs="0"/>
                <xsd:element ref="ns8:MediaServiceKeyPoints" minOccurs="0"/>
                <xsd:element ref="ns8:ObjectiveDocumentID" minOccurs="0"/>
                <xsd:element ref="ns8:zMigrationID" minOccurs="0"/>
                <xsd:element ref="ns7:SharedWithUsers" minOccurs="0"/>
                <xsd:element ref="ns7: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9c820c-e7e2-444d-97ee-45f2b3485c1d" elementFormDefault="qualified">
    <xsd:import namespace="http://schemas.microsoft.com/office/2006/documentManagement/types"/>
    <xsd:import namespace="http://schemas.microsoft.com/office/infopath/2007/PartnerControls"/>
    <xsd:element name="DocumentType" ma:index="8" nillable="true" ma:displayName="Document Type" ma:format="Dropdown" ma:internalName="DocumentType">
      <xsd:simpleType>
        <xsd:restriction base="dms:Choice">
          <xsd:enumeration value="APPLICATION, Certificate, Consent related"/>
          <xsd:enumeration value="CONTRACT, Variation, Agreement"/>
          <xsd:enumeration value="CORRESPONDENCE, Memo, Filenote, Email"/>
          <xsd:enumeration value="DATA set, Model, Calculation"/>
          <xsd:enumeration value="DRAWING, Plan, Map"/>
          <xsd:enumeration value="EMPLOYMENT related"/>
          <xsd:enumeration value="FINANCIAL related"/>
          <xsd:enumeration value="KNOWLEDGE article"/>
          <xsd:enumeration value="LEGAL"/>
          <xsd:enumeration value="MEETING related"/>
          <xsd:enumeration value="MIGRATED Document"/>
          <xsd:enumeration value="PHOTO, Image, Multi-media"/>
          <xsd:enumeration value="POLICY, Bylaw, Strategy"/>
          <xsd:enumeration value="PRESENTATION"/>
          <xsd:enumeration value="PROCEDURE, Process"/>
          <xsd:enumeration value="PROCUREMENT related"/>
          <xsd:enumeration value="PUBLICATION material, Media, Advertising"/>
          <xsd:enumeration value="REPORT, Planning related"/>
          <xsd:enumeration value="SPECIFICATION, Standard"/>
          <xsd:enumeration value="SUBMISSION, Tender"/>
          <xsd:enumeration value="TEMPLATE, Checklist, Form"/>
        </xsd:restriction>
      </xsd:simpleType>
    </xsd:element>
    <xsd:element name="Narrative" ma:index="9" nillable="true" ma:displayName="Narrative" ma:internalName="Narrative" ma:readOnly="false">
      <xsd:simpleType>
        <xsd:restriction base="dms:Note">
          <xsd:maxLength value="255"/>
        </xsd:restriction>
      </xsd:simpleType>
    </xsd:element>
    <xsd:element name="Subactivity" ma:index="12" nillable="true" ma:displayName="Subactivity" ma:default="NA" ma:hidden="true" ma:internalName="Subactivity" ma:readOnly="false">
      <xsd:simpleType>
        <xsd:restriction base="dms:Text">
          <xsd:maxLength value="255"/>
        </xsd:restriction>
      </xsd:simpleType>
    </xsd:element>
    <xsd:element name="Case" ma:index="13" nillable="true" ma:displayName="Case" ma:default="NA" ma:hidden="true" ma:internalName="Case" ma:readOnly="false">
      <xsd:simpleType>
        <xsd:restriction base="dms:Text">
          <xsd:maxLength value="255"/>
        </xsd:restriction>
      </xsd:simpleType>
    </xsd:element>
    <xsd:element name="RelatedPeople" ma:index="14" nillable="true" ma:displayName="Related People" ma:hidden="true" ma:list="UserInfo" ma:SharePointGroup="0" ma:internalName="RelatedPeopl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ategoryName" ma:index="15" nillable="true" ma:displayName="Category 1" ma:default="NA" ma:hidden="true" ma:internalName="CategoryName" ma:readOnly="false">
      <xsd:simpleType>
        <xsd:restriction base="dms:Text">
          <xsd:maxLength value="255"/>
        </xsd:restriction>
      </xsd:simpleType>
    </xsd:element>
    <xsd:element name="CategoryValue" ma:index="16" nillable="true" ma:displayName="Category 2" ma:default="NA" ma:hidden="true" ma:internalName="CategoryValue" ma:readOnly="false">
      <xsd:simpleType>
        <xsd:restriction base="dms:Text">
          <xsd:maxLength value="255"/>
        </xsd:restriction>
      </xsd:simpleType>
    </xsd:element>
    <xsd:element name="BusinessValue" ma:index="17" nillable="true" ma:displayName="Business Value" ma:default="Normal" ma:format="Dropdown" ma:internalName="BusinessValue">
      <xsd:simpleType>
        <xsd:restriction base="dms:Choice">
          <xsd:enumeration value="Normal"/>
          <xsd:enumeration value="Corporate Value"/>
          <xsd:enumeration value="Superseded"/>
        </xsd:restriction>
      </xsd:simpleType>
    </xsd:element>
    <xsd:element name="FunctionGroup" ma:index="18" nillable="true" ma:displayName="Function Group" ma:default="Environment" ma:hidden="true" ma:internalName="FunctionGroup" ma:readOnly="false">
      <xsd:simpleType>
        <xsd:restriction base="dms:Text">
          <xsd:maxLength value="255"/>
        </xsd:restriction>
      </xsd:simpleType>
    </xsd:element>
    <xsd:element name="Project" ma:index="19" nillable="true" ma:displayName="Project" ma:default="NA" ma:hidden="true" ma:internalName="Project" ma:readOnly="false">
      <xsd:simpleType>
        <xsd:restriction base="dms:Text">
          <xsd:maxLength value="255"/>
        </xsd:restriction>
      </xsd:simpleType>
    </xsd:element>
    <xsd:element name="Activity" ma:index="20" nillable="true" ma:displayName="Activity" ma:default="Application Documentation and Forms" ma:hidden="true" ma:internalName="Activity" ma:readOnly="false">
      <xsd:simpleType>
        <xsd:restriction base="dms:Text">
          <xsd:maxLength value="255"/>
        </xsd:restriction>
      </xsd:simpleType>
    </xsd:element>
    <xsd:element name="PRADate1" ma:index="27" nillable="true" ma:displayName="PRA Date 1" ma:format="DateOnly" ma:hidden="true" ma:internalName="PRADate1" ma:readOnly="false">
      <xsd:simpleType>
        <xsd:restriction base="dms:DateTime"/>
      </xsd:simpleType>
    </xsd:element>
    <xsd:element name="PRADate2" ma:index="28" nillable="true" ma:displayName="PRA Date 2" ma:format="DateOnly" ma:hidden="true" ma:internalName="PRADate2" ma:readOnly="false">
      <xsd:simpleType>
        <xsd:restriction base="dms:DateTime"/>
      </xsd:simpleType>
    </xsd:element>
    <xsd:element name="PRADate3" ma:index="29" nillable="true" ma:displayName="PRA Date 3" ma:format="DateOnly" ma:hidden="true" ma:internalName="PRADate3" ma:readOnly="false">
      <xsd:simpleType>
        <xsd:restriction base="dms:DateTime"/>
      </xsd:simpleType>
    </xsd:element>
    <xsd:element name="PRADateDisposal" ma:index="30" nillable="true" ma:displayName="PRA Date Disposal" ma:format="DateOnly" ma:hidden="true" ma:internalName="PRADateDisposal" ma:readOnly="false">
      <xsd:simpleType>
        <xsd:restriction base="dms:DateTime"/>
      </xsd:simpleType>
    </xsd:element>
    <xsd:element name="PRADateTrigger" ma:index="31" nillable="true" ma:displayName="PRA Date Trigger" ma:format="DateOnly" ma:hidden="true" ma:internalName="PRADateTrigger" ma:readOnly="false">
      <xsd:simpleType>
        <xsd:restriction base="dms:DateTime"/>
      </xsd:simpleType>
    </xsd:element>
    <xsd:element name="PRAText1" ma:index="32" nillable="true" ma:displayName="PRA Text 1" ma:hidden="true" ma:internalName="PRAText1" ma:readOnly="false">
      <xsd:simpleType>
        <xsd:restriction base="dms:Text">
          <xsd:maxLength value="255"/>
        </xsd:restriction>
      </xsd:simpleType>
    </xsd:element>
    <xsd:element name="PRAText2" ma:index="33" nillable="true" ma:displayName="PRA Text 2" ma:hidden="true" ma:internalName="PRAText2" ma:readOnly="false">
      <xsd:simpleType>
        <xsd:restriction base="dms:Text">
          <xsd:maxLength value="255"/>
        </xsd:restriction>
      </xsd:simpleType>
    </xsd:element>
    <xsd:element name="PRAText3" ma:index="34" nillable="true" ma:displayName="PRA Text 3" ma:hidden="true" ma:internalName="PRAText3" ma:readOnly="false">
      <xsd:simpleType>
        <xsd:restriction base="dms:Text">
          <xsd:maxLength value="255"/>
        </xsd:restriction>
      </xsd:simpleType>
    </xsd:element>
    <xsd:element name="PRAText4" ma:index="35" nillable="true" ma:displayName="PRA Text 4" ma:hidden="true" ma:internalName="PRAText4" ma:readOnly="false">
      <xsd:simpleType>
        <xsd:restriction base="dms:Text">
          <xsd:maxLength value="255"/>
        </xsd:restriction>
      </xsd:simpleType>
    </xsd:element>
    <xsd:element name="PRAText5" ma:index="36" nillable="true" ma:displayName="PRA Text 5" ma:hidden="true" ma:internalName="PRAText5" ma:readOnly="false">
      <xsd:simpleType>
        <xsd:restriction base="dms:Text">
          <xsd:maxLength value="255"/>
        </xsd:restriction>
      </xsd:simpleType>
    </xsd:element>
    <xsd:element name="AggregationStatus" ma:index="37" nillable="true" ma:displayName="Aggregation Status" ma:default="Normal" ma:format="Dropdown" ma:hidden="true" ma:internalName="AggregationStatus" ma:readOnly="false">
      <xsd:simpleType>
        <xsd:restriction base="dms:Choice">
          <xsd:enumeration value="Delete Soon"/>
          <xsd:enumeration value="Transfer Soon"/>
          <xsd:enumeration value="Appraise Soon"/>
          <xsd:enumeration value="Delete"/>
          <xsd:enumeration value="Transfer"/>
          <xsd:enumeration value="Appraise"/>
          <xsd:enumeration value="Hold"/>
          <xsd:enumeration value="Normal"/>
        </xsd:restriction>
      </xsd:simpleType>
    </xsd:element>
    <xsd:element name="Function" ma:index="38" nillable="true" ma:displayName="Function" ma:default="Consents" ma:hidden="true" ma:internalName="Function" ma:readOnly="false">
      <xsd:simpleType>
        <xsd:restriction base="dms:Text">
          <xsd:maxLength value="255"/>
        </xsd:restriction>
      </xsd:simpleType>
    </xsd:element>
    <xsd:element name="PRAType" ma:index="39" nillable="true" ma:displayName="PRA Type" ma:default="Doc" ma:hidden="true" ma:internalName="PRATyp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ffb055-6eb4-45a1-bc20-bf2ac0d420da" elementFormDefault="qualified">
    <xsd:import namespace="http://schemas.microsoft.com/office/2006/documentManagement/types"/>
    <xsd:import namespace="http://schemas.microsoft.com/office/infopath/2007/PartnerControls"/>
    <xsd:element name="KeyWords" ma:index="10" nillable="true" ma:displayName="Key Words" ma:hidden="true" ma:internalName="KeyWords" ma:readOnly="false">
      <xsd:simpleType>
        <xsd:restriction base="dms:Note"/>
      </xsd:simpleType>
    </xsd:element>
    <xsd:element name="SecurityClassification" ma:index="11" nillable="true" ma:displayName="Security Classification" ma:default="" ma:format="Dropdown" ma:hidden="true" ma:internalName="SecurityClassification" ma:readOnly="false">
      <xsd:simpleType>
        <xsd:restriction base="dms:Choice">
          <xsd:enumeration value="Confidential"/>
          <xsd:enumeration value="Restricted"/>
          <xsd:enumeration value="Unrestricted"/>
        </xsd:restriction>
      </xsd:simpleType>
    </xsd:element>
  </xsd:schema>
  <xsd:schema xmlns:xsd="http://www.w3.org/2001/XMLSchema" xmlns:xs="http://www.w3.org/2001/XMLSchema" xmlns:dms="http://schemas.microsoft.com/office/2006/documentManagement/types" xmlns:pc="http://schemas.microsoft.com/office/infopath/2007/PartnerControls" targetNamespace="725c79e5-42ce-4aa0-ac78-b6418001f0d2" elementFormDefault="qualified">
    <xsd:import namespace="http://schemas.microsoft.com/office/2006/documentManagement/types"/>
    <xsd:import namespace="http://schemas.microsoft.com/office/infopath/2007/PartnerControls"/>
    <xsd:element name="AggregationNarrative" ma:index="21" nillable="true" ma:displayName="Aggregation Narrative" ma:hidden="true" ma:internalName="AggregationNarrativ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1a514c-9034-4fa3-897a-8352025b26ed" elementFormDefault="qualified">
    <xsd:import namespace="http://schemas.microsoft.com/office/2006/documentManagement/types"/>
    <xsd:import namespace="http://schemas.microsoft.com/office/infopath/2007/PartnerControls"/>
    <xsd:element name="Channel" ma:index="22" nillable="true" ma:displayName="Channel" ma:default="NA" ma:hidden="true" ma:internalName="Channel" ma:readOnly="false">
      <xsd:simpleType>
        <xsd:restriction base="dms:Text">
          <xsd:maxLength value="255"/>
        </xsd:restriction>
      </xsd:simpleType>
    </xsd:element>
    <xsd:element name="Team" ma:index="23" nillable="true" ma:displayName="Team" ma:default="NA" ma:hidden="true" ma:internalName="Team" ma:readOnly="false">
      <xsd:simpleType>
        <xsd:restriction base="dms:Text">
          <xsd:maxLength value="255"/>
        </xsd:restriction>
      </xsd:simpleType>
    </xsd:element>
    <xsd:element name="Level2" ma:index="24" nillable="true" ma:displayName="Level2" ma:default="NA" ma:hidden="true" ma:internalName="Level2" ma:readOnly="false">
      <xsd:simpleType>
        <xsd:restriction base="dms:Text">
          <xsd:maxLength value="255"/>
        </xsd:restriction>
      </xsd:simpleType>
    </xsd:element>
    <xsd:element name="Level3" ma:index="25" nillable="true" ma:displayName="Level3" ma:hidden="true" ma:internalName="Level3" ma:readOnly="false">
      <xsd:simpleType>
        <xsd:restriction base="dms:Text">
          <xsd:maxLength value="255"/>
        </xsd:restriction>
      </xsd:simpleType>
    </xsd:element>
    <xsd:element name="Year" ma:index="26" nillable="true" ma:displayName="Year" ma:default="NA" ma:hidden="true" ma:internalName="Yea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1d6bced-4e78-450a-8d1b-52ceee5777cb" elementFormDefault="qualified">
    <xsd:import namespace="http://schemas.microsoft.com/office/2006/documentManagement/types"/>
    <xsd:import namespace="http://schemas.microsoft.com/office/infopath/2007/PartnerControls"/>
    <xsd:element name="Programme" ma:index="40" nillable="true" ma:displayName="Programme" ma:hidden="true" ma:internalName="Programm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302102-ca55-449e-827c-a228a4689d43" elementFormDefault="qualified">
    <xsd:import namespace="http://schemas.microsoft.com/office/2006/documentManagement/types"/>
    <xsd:import namespace="http://schemas.microsoft.com/office/infopath/2007/PartnerControls"/>
    <xsd:element name="_dlc_DocIdUrl" ma:index="4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SharedWithUsers" ma:index="4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842036b-349e-4168-883d-80802a5ae704" elementFormDefault="qualified">
    <xsd:import namespace="http://schemas.microsoft.com/office/2006/documentManagement/types"/>
    <xsd:import namespace="http://schemas.microsoft.com/office/infopath/2007/PartnerControls"/>
    <xsd:element name="MediaServiceMetadata" ma:index="42" nillable="true" ma:displayName="MediaServiceMetadata" ma:hidden="true" ma:internalName="MediaServiceMetadata" ma:readOnly="true">
      <xsd:simpleType>
        <xsd:restriction base="dms:Note"/>
      </xsd:simpleType>
    </xsd:element>
    <xsd:element name="MediaServiceFastMetadata" ma:index="43" nillable="true" ma:displayName="MediaServiceFastMetadata" ma:hidden="true" ma:internalName="MediaServiceFastMetadata" ma:readOnly="true">
      <xsd:simpleType>
        <xsd:restriction base="dms:Note"/>
      </xsd:simpleType>
    </xsd:element>
    <xsd:element name="MediaServiceAutoKeyPoints" ma:index="44" nillable="true" ma:displayName="MediaServiceAutoKeyPoints" ma:hidden="true" ma:internalName="MediaServiceAutoKeyPoints" ma:readOnly="true">
      <xsd:simpleType>
        <xsd:restriction base="dms:Note"/>
      </xsd:simpleType>
    </xsd:element>
    <xsd:element name="MediaServiceKeyPoints" ma:index="45" nillable="true" ma:displayName="KeyPoints" ma:internalName="MediaServiceKeyPoints" ma:readOnly="true">
      <xsd:simpleType>
        <xsd:restriction base="dms:Note">
          <xsd:maxLength value="255"/>
        </xsd:restriction>
      </xsd:simpleType>
    </xsd:element>
    <xsd:element name="ObjectiveDocumentID" ma:index="46" nillable="true" ma:displayName="Objective Document ID" ma:hidden="true" ma:internalName="ObjectiveDocumentID" ma:readOnly="false">
      <xsd:simpleType>
        <xsd:restriction base="dms:Text"/>
      </xsd:simpleType>
    </xsd:element>
    <xsd:element name="zMigrationID" ma:index="47" nillable="true" ma:displayName="zMigrationID" ma:hidden="true" ma:internalName="zMigrationID"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677EC7-0D73-4854-B6EE-23118F856709}">
  <ds:schemaRefs>
    <ds:schemaRef ds:uri="http://schemas.microsoft.com/sharepoint/events"/>
  </ds:schemaRefs>
</ds:datastoreItem>
</file>

<file path=customXml/itemProps2.xml><?xml version="1.0" encoding="utf-8"?>
<ds:datastoreItem xmlns:ds="http://schemas.openxmlformats.org/officeDocument/2006/customXml" ds:itemID="{7C966DA8-BDF0-452F-BFEC-8970AA9A773B}">
  <ds:schemaRefs>
    <ds:schemaRef ds:uri="http://schemas.microsoft.com/sharepoint/v3/contenttype/forms"/>
  </ds:schemaRefs>
</ds:datastoreItem>
</file>

<file path=customXml/itemProps3.xml><?xml version="1.0" encoding="utf-8"?>
<ds:datastoreItem xmlns:ds="http://schemas.openxmlformats.org/officeDocument/2006/customXml" ds:itemID="{0F608DAE-9BCE-4405-A5D7-4F52651C30DE}">
  <ds:schemaRefs>
    <ds:schemaRef ds:uri="http://schemas.openxmlformats.org/officeDocument/2006/bibliography"/>
  </ds:schemaRefs>
</ds:datastoreItem>
</file>

<file path=customXml/itemProps4.xml><?xml version="1.0" encoding="utf-8"?>
<ds:datastoreItem xmlns:ds="http://schemas.openxmlformats.org/officeDocument/2006/customXml" ds:itemID="{9CAE0BA7-94C0-437F-B696-F8ACDC845503}">
  <ds:schemaRefs>
    <ds:schemaRef ds:uri="http://schemas.microsoft.com/office/infopath/2007/PartnerControls"/>
    <ds:schemaRef ds:uri="http://schemas.microsoft.com/office/2006/documentManagement/types"/>
    <ds:schemaRef ds:uri="51d6bced-4e78-450a-8d1b-52ceee5777cb"/>
    <ds:schemaRef ds:uri="c91a514c-9034-4fa3-897a-8352025b26ed"/>
    <ds:schemaRef ds:uri="http://schemas.microsoft.com/office/2006/metadata/properties"/>
    <ds:schemaRef ds:uri="http://purl.org/dc/elements/1.1/"/>
    <ds:schemaRef ds:uri="15ffb055-6eb4-45a1-bc20-bf2ac0d420da"/>
    <ds:schemaRef ds:uri="4f9c820c-e7e2-444d-97ee-45f2b3485c1d"/>
    <ds:schemaRef ds:uri="5b302102-ca55-449e-827c-a228a4689d43"/>
    <ds:schemaRef ds:uri="http://purl.org/dc/terms/"/>
    <ds:schemaRef ds:uri="http://schemas.openxmlformats.org/package/2006/metadata/core-properties"/>
    <ds:schemaRef ds:uri="http://purl.org/dc/dcmitype/"/>
    <ds:schemaRef ds:uri="e842036b-349e-4168-883d-80802a5ae704"/>
    <ds:schemaRef ds:uri="725c79e5-42ce-4aa0-ac78-b6418001f0d2"/>
    <ds:schemaRef ds:uri="http://www.w3.org/XML/1998/namespace"/>
  </ds:schemaRefs>
</ds:datastoreItem>
</file>

<file path=customXml/itemProps5.xml><?xml version="1.0" encoding="utf-8"?>
<ds:datastoreItem xmlns:ds="http://schemas.openxmlformats.org/officeDocument/2006/customXml" ds:itemID="{5745109E-2DDF-40CB-AC2B-FF9B10C90820}">
  <ds:schemaRefs>
    <ds:schemaRef ds:uri="http://www.objective.com/ecm/document/metadata/B2179D422DF74074AC907BAEA449991F"/>
  </ds:schemaRefs>
</ds:datastoreItem>
</file>

<file path=customXml/itemProps6.xml><?xml version="1.0" encoding="utf-8"?>
<ds:datastoreItem xmlns:ds="http://schemas.openxmlformats.org/officeDocument/2006/customXml" ds:itemID="{B11AE351-3C64-4394-A5E0-3DB1E8FBE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9c820c-e7e2-444d-97ee-45f2b3485c1d"/>
    <ds:schemaRef ds:uri="15ffb055-6eb4-45a1-bc20-bf2ac0d420da"/>
    <ds:schemaRef ds:uri="725c79e5-42ce-4aa0-ac78-b6418001f0d2"/>
    <ds:schemaRef ds:uri="c91a514c-9034-4fa3-897a-8352025b26ed"/>
    <ds:schemaRef ds:uri="51d6bced-4e78-450a-8d1b-52ceee5777cb"/>
    <ds:schemaRef ds:uri="5b302102-ca55-449e-827c-a228a4689d43"/>
    <ds:schemaRef ds:uri="e842036b-349e-4168-883d-80802a5ae70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313</TotalTime>
  <Pages>8</Pages>
  <Words>1788</Words>
  <Characters>9101</Characters>
  <Application>Microsoft Office Word</Application>
  <DocSecurity>0</DocSecurity>
  <Lines>479</Lines>
  <Paragraphs>272</Paragraphs>
  <ScaleCrop>false</ScaleCrop>
  <HeadingPairs>
    <vt:vector size="2" baseType="variant">
      <vt:variant>
        <vt:lpstr>Title</vt:lpstr>
      </vt:variant>
      <vt:variant>
        <vt:i4>1</vt:i4>
      </vt:variant>
    </vt:vector>
  </HeadingPairs>
  <TitlesOfParts>
    <vt:vector size="1" baseType="lpstr">
      <vt:lpstr>Earthworks (Minor Effects)</vt:lpstr>
    </vt:vector>
  </TitlesOfParts>
  <Company>Northland Regional Council</Company>
  <LinksUpToDate>false</LinksUpToDate>
  <CharactersWithSpaces>10617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Earthworks (Minor Effects)</dc:title>
  <dc:subject/>
  <dc:creator>NRC</dc:creator>
  <cp:keywords/>
  <dc:description/>
  <cp:lastModifiedBy>Kathryn Pabirowski</cp:lastModifiedBy>
  <cp:revision>24</cp:revision>
  <cp:lastPrinted>2023-03-06T23:07:00Z</cp:lastPrinted>
  <dcterms:created xsi:type="dcterms:W3CDTF">2022-11-10T02:55:00Z</dcterms:created>
  <dcterms:modified xsi:type="dcterms:W3CDTF">2023-03-14T02:45:00Z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bjective-Id">
    <vt:lpwstr>A229324</vt:lpwstr>
  </property>
  <property fmtid="{D5CDD505-2E9C-101B-9397-08002B2CF9AE}" pid="3" name="Objective-Title">
    <vt:lpwstr>AEE6 App - Earthworks (Minor Effects)</vt:lpwstr>
  </property>
  <property fmtid="{D5CDD505-2E9C-101B-9397-08002B2CF9AE}" pid="4" name="Objective-Comment">
    <vt:lpwstr/>
  </property>
  <property fmtid="{D5CDD505-2E9C-101B-9397-08002B2CF9AE}" pid="5" name="Objective-CreationStamp">
    <vt:filetime>2012-06-14T03:53:04Z</vt:filetime>
  </property>
  <property fmtid="{D5CDD505-2E9C-101B-9397-08002B2CF9AE}" pid="6" name="Objective-IsApproved">
    <vt:bool>false</vt:bool>
  </property>
  <property fmtid="{D5CDD505-2E9C-101B-9397-08002B2CF9AE}" pid="7" name="Objective-IsPublished">
    <vt:bool>true</vt:bool>
  </property>
  <property fmtid="{D5CDD505-2E9C-101B-9397-08002B2CF9AE}" pid="8" name="Objective-DatePublished">
    <vt:filetime>2018-06-19T21:18:43Z</vt:filetime>
  </property>
  <property fmtid="{D5CDD505-2E9C-101B-9397-08002B2CF9AE}" pid="9" name="Objective-ModificationStamp">
    <vt:filetime>2018-06-19T21:18:43Z</vt:filetime>
  </property>
  <property fmtid="{D5CDD505-2E9C-101B-9397-08002B2CF9AE}" pid="10" name="Objective-Owner">
    <vt:lpwstr>Kathryn Pabirowski</vt:lpwstr>
  </property>
  <property fmtid="{D5CDD505-2E9C-101B-9397-08002B2CF9AE}" pid="11" name="Objective-Path">
    <vt:lpwstr>The Hub:Tools:Templates:Resource Consents:Application Form</vt:lpwstr>
  </property>
  <property fmtid="{D5CDD505-2E9C-101B-9397-08002B2CF9AE}" pid="12" name="Objective-Parent">
    <vt:lpwstr>Application Form</vt:lpwstr>
  </property>
  <property fmtid="{D5CDD505-2E9C-101B-9397-08002B2CF9AE}" pid="13" name="Objective-State">
    <vt:lpwstr>Published</vt:lpwstr>
  </property>
  <property fmtid="{D5CDD505-2E9C-101B-9397-08002B2CF9AE}" pid="14" name="Objective-Version">
    <vt:lpwstr>6.0</vt:lpwstr>
  </property>
  <property fmtid="{D5CDD505-2E9C-101B-9397-08002B2CF9AE}" pid="15" name="Objective-VersionNumber">
    <vt:r8>7</vt:r8>
  </property>
  <property fmtid="{D5CDD505-2E9C-101B-9397-08002B2CF9AE}" pid="16" name="Objective-VersionComment">
    <vt:lpwstr/>
  </property>
  <property fmtid="{D5CDD505-2E9C-101B-9397-08002B2CF9AE}" pid="17" name="Objective-FileNumber">
    <vt:lpwstr/>
  </property>
  <property fmtid="{D5CDD505-2E9C-101B-9397-08002B2CF9AE}" pid="18" name="Objective-Classification">
    <vt:lpwstr/>
  </property>
  <property fmtid="{D5CDD505-2E9C-101B-9397-08002B2CF9AE}" pid="19" name="Objective-Caveats">
    <vt:lpwstr/>
  </property>
  <property fmtid="{D5CDD505-2E9C-101B-9397-08002B2CF9AE}" pid="20" name="Objective-IRIS ID [system]">
    <vt:lpwstr/>
  </property>
  <property fmtid="{D5CDD505-2E9C-101B-9397-08002B2CF9AE}" pid="21" name="Objective-IRIS Contact ID [system]">
    <vt:lpwstr/>
  </property>
  <property fmtid="{D5CDD505-2E9C-101B-9397-08002B2CF9AE}" pid="22" name="Objective-IRIS Contact Name [system]">
    <vt:lpwstr/>
  </property>
  <property fmtid="{D5CDD505-2E9C-101B-9397-08002B2CF9AE}" pid="23" name="Objective-Description">
    <vt:lpwstr/>
  </property>
  <property fmtid="{D5CDD505-2E9C-101B-9397-08002B2CF9AE}" pid="24" name="Objective-VersionId">
    <vt:lpwstr>vA1771810</vt:lpwstr>
  </property>
  <property fmtid="{D5CDD505-2E9C-101B-9397-08002B2CF9AE}" pid="25" name="Objective-IRIS ID">
    <vt:lpwstr/>
  </property>
  <property fmtid="{D5CDD505-2E9C-101B-9397-08002B2CF9AE}" pid="26" name="Objective-IRIS Contact ID">
    <vt:lpwstr/>
  </property>
  <property fmtid="{D5CDD505-2E9C-101B-9397-08002B2CF9AE}" pid="27" name="Objective-IRIS Contact Name">
    <vt:lpwstr/>
  </property>
  <property fmtid="{D5CDD505-2E9C-101B-9397-08002B2CF9AE}" pid="28" name="ContentTypeId">
    <vt:lpwstr>0x010100455C084EC74C464D9538BBB92AD831D500E45C851144B4A74FBBA597E65E9DAF94</vt:lpwstr>
  </property>
  <property fmtid="{D5CDD505-2E9C-101B-9397-08002B2CF9AE}" pid="29" name="_dlc_DocId">
    <vt:lpwstr>DMHUB-33505242-205</vt:lpwstr>
  </property>
  <property fmtid="{D5CDD505-2E9C-101B-9397-08002B2CF9AE}" pid="30" name="_dlc_DocIdItemGuid">
    <vt:lpwstr>a495ed26-9037-441a-b93a-d12717ffcce8</vt:lpwstr>
  </property>
</Properties>
</file>